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0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919" y="2169330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88" y="-223708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584795" y="546755"/>
            <a:ext cx="2081852" cy="22637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2102" y="3051926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736469" y="1165136"/>
            <a:ext cx="1991844" cy="1719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0C0A39-EA30-FC67-2A25-A0A501E2FD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78" y="285667"/>
            <a:ext cx="1295399" cy="1295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058" r="58810" b="54123"/>
          <a:stretch>
            <a:fillRect/>
          </a:stretch>
        </p:blipFill>
        <p:spPr>
          <a:xfrm>
            <a:off x="584795" y="546754"/>
            <a:ext cx="2081852" cy="22637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9947" r="56170" b="43423"/>
          <a:stretch>
            <a:fillRect/>
          </a:stretch>
        </p:blipFill>
        <p:spPr>
          <a:xfrm>
            <a:off x="3622523" y="2969688"/>
            <a:ext cx="2052413" cy="22716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36468" y="655782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7286" r="58225" b="49704"/>
          <a:stretch>
            <a:fillRect/>
          </a:stretch>
        </p:blipFill>
        <p:spPr>
          <a:xfrm>
            <a:off x="584794" y="546753"/>
            <a:ext cx="2081854" cy="2263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9129" r="45585" b="56732"/>
          <a:stretch>
            <a:fillRect/>
          </a:stretch>
        </p:blipFill>
        <p:spPr>
          <a:xfrm>
            <a:off x="3654156" y="2969688"/>
            <a:ext cx="2079460" cy="2341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36468" y="655782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00" y="2474265"/>
            <a:ext cx="4008765" cy="4008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8" y="2247846"/>
            <a:ext cx="4525389" cy="4525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2" y="2153775"/>
            <a:ext cx="4836719" cy="50063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7" y="2453694"/>
            <a:ext cx="5039141" cy="43206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9" y="1702795"/>
            <a:ext cx="5666666" cy="566666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5" y="2272868"/>
            <a:ext cx="4693684" cy="469368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02" y="2506204"/>
            <a:ext cx="4316668" cy="431666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8" y="2364038"/>
            <a:ext cx="4445090" cy="451134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29" y="1244192"/>
            <a:ext cx="6293595" cy="629359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22" y="2485516"/>
            <a:ext cx="3210111" cy="33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189615-D784-44AE-B42A-2B4EF5FAED05}"/>
</file>

<file path=customXml/itemProps2.xml><?xml version="1.0" encoding="utf-8"?>
<ds:datastoreItem xmlns:ds="http://schemas.openxmlformats.org/officeDocument/2006/customXml" ds:itemID="{DDB937F8-764B-4266-BA5C-534468991EF5}"/>
</file>

<file path=customXml/itemProps3.xml><?xml version="1.0" encoding="utf-8"?>
<ds:datastoreItem xmlns:ds="http://schemas.openxmlformats.org/officeDocument/2006/customXml" ds:itemID="{A162E467-0E8D-44DE-89A7-D26F811D7CF3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2025-11-04T09:05:21Z</dcterms:created>
  <dcterms:modified xsi:type="dcterms:W3CDTF">2025-11-04T13:43:41Z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