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9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08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1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2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72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85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26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5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5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62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3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F961F-1DBB-4ADB-99F7-26C20DCB2D2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67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image" Target="../media/image1.png"/><Relationship Id="rId26" Type="http://schemas.microsoft.com/office/2007/relationships/hdphoto" Target="../media/hdphoto1.wdp"/><Relationship Id="rId39" Type="http://schemas.openxmlformats.org/officeDocument/2006/relationships/image" Target="../media/image19.png"/><Relationship Id="rId21" Type="http://schemas.openxmlformats.org/officeDocument/2006/relationships/image" Target="../media/image4.png"/><Relationship Id="rId34" Type="http://schemas.openxmlformats.org/officeDocument/2006/relationships/image" Target="../media/image14.png"/><Relationship Id="rId42" Type="http://schemas.openxmlformats.org/officeDocument/2006/relationships/image" Target="../media/image22.png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9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png"/><Relationship Id="rId32" Type="http://schemas.openxmlformats.org/officeDocument/2006/relationships/image" Target="../media/image13.png"/><Relationship Id="rId37" Type="http://schemas.openxmlformats.org/officeDocument/2006/relationships/image" Target="../media/image17.png"/><Relationship Id="rId40" Type="http://schemas.openxmlformats.org/officeDocument/2006/relationships/image" Target="../media/image20.png"/><Relationship Id="rId45" Type="http://schemas.microsoft.com/office/2007/relationships/hdphoto" Target="../media/hdphoto5.wdp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6.png"/><Relationship Id="rId28" Type="http://schemas.openxmlformats.org/officeDocument/2006/relationships/image" Target="../media/image10.png"/><Relationship Id="rId36" Type="http://schemas.openxmlformats.org/officeDocument/2006/relationships/image" Target="../media/image16.png"/><Relationship Id="rId10" Type="http://schemas.openxmlformats.org/officeDocument/2006/relationships/audio" Target="../media/media5.mp3"/><Relationship Id="rId19" Type="http://schemas.openxmlformats.org/officeDocument/2006/relationships/image" Target="../media/image2.png"/><Relationship Id="rId31" Type="http://schemas.microsoft.com/office/2007/relationships/hdphoto" Target="../media/hdphoto2.wdp"/><Relationship Id="rId44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5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5.png"/><Relationship Id="rId43" Type="http://schemas.microsoft.com/office/2007/relationships/hdphoto" Target="../media/hdphoto4.wdp"/><Relationship Id="rId8" Type="http://schemas.openxmlformats.org/officeDocument/2006/relationships/audio" Target="../media/media4.mp3"/><Relationship Id="rId3" Type="http://schemas.microsoft.com/office/2007/relationships/media" Target="../media/media2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8.png"/><Relationship Id="rId33" Type="http://schemas.microsoft.com/office/2007/relationships/hdphoto" Target="../media/hdphoto3.wdp"/><Relationship Id="rId38" Type="http://schemas.openxmlformats.org/officeDocument/2006/relationships/image" Target="../media/image18.png"/><Relationship Id="rId46" Type="http://schemas.openxmlformats.org/officeDocument/2006/relationships/image" Target="../media/image24.png"/><Relationship Id="rId20" Type="http://schemas.openxmlformats.org/officeDocument/2006/relationships/image" Target="../media/image3.png"/><Relationship Id="rId4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5350" y="409508"/>
            <a:ext cx="7462770" cy="5939685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25" y="3742724"/>
            <a:ext cx="2591106" cy="2591106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15" y="4896818"/>
            <a:ext cx="2829605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83" y="1905278"/>
            <a:ext cx="2775837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25" y="409509"/>
            <a:ext cx="2760095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59" y="3401048"/>
            <a:ext cx="2806961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0262" y="3212189"/>
            <a:ext cx="1620000" cy="16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800" b="899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34" y="3109192"/>
            <a:ext cx="2702609" cy="18010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49" y="4729193"/>
            <a:ext cx="1747218" cy="17472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" y="1762495"/>
            <a:ext cx="1620000" cy="16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3892" y="220203"/>
            <a:ext cx="1800000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23" b="93353" l="9827" r="92197">
                        <a14:foregroundMark x1="28035" y1="7225" x2="33237" y2="9249"/>
                        <a14:foregroundMark x1="33237" y1="9249" x2="39884" y2="11272"/>
                        <a14:foregroundMark x1="40173" y1="12139" x2="40462" y2="17052"/>
                        <a14:foregroundMark x1="38439" y1="18497" x2="34393" y2="18786"/>
                        <a14:foregroundMark x1="33526" y1="20231" x2="32659" y2="24277"/>
                        <a14:foregroundMark x1="33815" y1="17630" x2="30058" y2="11272"/>
                        <a14:foregroundMark x1="29769" y1="11272" x2="27746" y2="19075"/>
                        <a14:foregroundMark x1="25145" y1="22254" x2="21676" y2="19942"/>
                        <a14:foregroundMark x1="21676" y1="19942" x2="26301" y2="25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2" y="4664077"/>
            <a:ext cx="2430949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65" b="89918" l="10000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04" y="1830897"/>
            <a:ext cx="2430950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2" y="344392"/>
            <a:ext cx="2430000" cy="162000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9" name="автоб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91036" y="1587215"/>
            <a:ext cx="487363" cy="487363"/>
          </a:xfrm>
          <a:prstGeom prst="rect">
            <a:avLst/>
          </a:prstGeom>
        </p:spPr>
      </p:pic>
      <p:pic>
        <p:nvPicPr>
          <p:cNvPr id="20" name="трамвай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91036" y="2203057"/>
            <a:ext cx="487363" cy="487363"/>
          </a:xfrm>
          <a:prstGeom prst="rect">
            <a:avLst/>
          </a:prstGeom>
        </p:spPr>
      </p:pic>
      <p:pic>
        <p:nvPicPr>
          <p:cNvPr id="22" name="мотоцикл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91036" y="2818899"/>
            <a:ext cx="487363" cy="487363"/>
          </a:xfrm>
          <a:prstGeom prst="rect">
            <a:avLst/>
          </a:prstGeom>
        </p:spPr>
      </p:pic>
      <p:pic>
        <p:nvPicPr>
          <p:cNvPr id="23" name="реактивний самолет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87346" y="3431830"/>
            <a:ext cx="487363" cy="487363"/>
          </a:xfrm>
          <a:prstGeom prst="rect">
            <a:avLst/>
          </a:prstGeom>
        </p:spPr>
      </p:pic>
      <p:pic>
        <p:nvPicPr>
          <p:cNvPr id="24" name="літак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87346" y="4044761"/>
            <a:ext cx="487363" cy="487363"/>
          </a:xfrm>
          <a:prstGeom prst="rect">
            <a:avLst/>
          </a:prstGeom>
        </p:spPr>
      </p:pic>
      <p:pic>
        <p:nvPicPr>
          <p:cNvPr id="25" name="підводний човен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87346" y="4653136"/>
            <a:ext cx="487363" cy="487363"/>
          </a:xfrm>
          <a:prstGeom prst="rect">
            <a:avLst/>
          </a:prstGeom>
        </p:spPr>
      </p:pic>
      <p:pic>
        <p:nvPicPr>
          <p:cNvPr id="26" name="поезд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87345" y="5261511"/>
            <a:ext cx="487363" cy="487363"/>
          </a:xfrm>
          <a:prstGeom prst="rect">
            <a:avLst/>
          </a:prstGeom>
        </p:spPr>
      </p:pic>
      <p:pic>
        <p:nvPicPr>
          <p:cNvPr id="27" name="круизний корабль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87345" y="5869886"/>
            <a:ext cx="487363" cy="4873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" y="6055417"/>
            <a:ext cx="746410" cy="7464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0" t="2878" r="21598" b="8413"/>
          <a:stretch/>
        </p:blipFill>
        <p:spPr>
          <a:xfrm>
            <a:off x="926828" y="557723"/>
            <a:ext cx="3518725" cy="562137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798" y="5266845"/>
            <a:ext cx="1533850" cy="10225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47" y="5071029"/>
            <a:ext cx="1108071" cy="110807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1446" y="2276575"/>
            <a:ext cx="886553" cy="88655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60" y="1914625"/>
            <a:ext cx="1092032" cy="109203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9965" b="89918" l="10000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47" y="834116"/>
            <a:ext cx="1410452" cy="93993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6800" b="899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5161" y="344975"/>
            <a:ext cx="1692681" cy="112801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23" b="93353" l="9827" r="92197">
                        <a14:foregroundMark x1="28035" y1="7225" x2="33237" y2="9249"/>
                        <a14:foregroundMark x1="33237" y1="9249" x2="39884" y2="11272"/>
                        <a14:foregroundMark x1="40173" y1="12139" x2="40462" y2="17052"/>
                        <a14:foregroundMark x1="38439" y1="18497" x2="34393" y2="18786"/>
                        <a14:foregroundMark x1="33526" y1="20231" x2="32659" y2="24277"/>
                        <a14:foregroundMark x1="33815" y1="17630" x2="30058" y2="11272"/>
                        <a14:foregroundMark x1="29769" y1="11272" x2="27746" y2="19075"/>
                        <a14:foregroundMark x1="25145" y1="22254" x2="21676" y2="19942"/>
                        <a14:foregroundMark x1="21676" y1="19942" x2="26301" y2="25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605" y="3641433"/>
            <a:ext cx="1450914" cy="96689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0457" y="3653046"/>
            <a:ext cx="1046692" cy="10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5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7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9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2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4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94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802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8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897B64-AFCC-46D0-8049-EB6A7E6D365E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29B87FEF-7A80-4ADC-BFCF-4150D4F6EF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61ABB3-95B6-41C4-860A-4A6D0A76C1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0</Words>
  <Application>Microsoft Office PowerPoint</Application>
  <PresentationFormat>Widescreen</PresentationFormat>
  <Paragraphs>0</Paragraphs>
  <Slides>1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19</cp:revision>
  <dcterms:created xsi:type="dcterms:W3CDTF">2025-10-31T12:41:35Z</dcterms:created>
  <dcterms:modified xsi:type="dcterms:W3CDTF">2025-11-04T12:48:43Z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