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25"/>
  </p:normalViewPr>
  <p:slideViewPr>
    <p:cSldViewPr snapToGrid="0">
      <p:cViewPr varScale="1">
        <p:scale>
          <a:sx n="100" d="100"/>
          <a:sy n="100" d="100"/>
        </p:scale>
        <p:origin x="9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CD36D-5D45-1CDF-7C67-A6A72E355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E4A7D0-31E3-59EE-13E8-3155B03D5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567E5-E558-3F70-1738-144EE36B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F70A9-D761-3F62-0EB7-623521B0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3EEE32-2D2E-4056-F2FC-EDDDE7EFA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215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24C17-840F-1341-2EC9-78AC83B3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D808AC-B79B-DEC1-4651-4D249B756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3C4B7-D61F-B182-8AE1-8F10B654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BE592-B1A3-F251-7ED0-6818118A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51FD9-F727-888D-1643-3C311606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166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4328B0-D687-CF08-2DBC-EB28F2538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B7F6A9-C1BB-D57E-9F83-1315EEC26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3FF25-AC90-20E1-B6C9-32E230D8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8B1EA-49C2-E453-9B1F-011EA77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469A6-7662-E684-C959-CE419B6F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289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BDA54-0F21-23BE-5EBC-1D5AA759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A5446-1BDB-A5C5-4F75-3B51E1A25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8011D7-5A40-BE17-FD75-D33D5CC1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B586-EB20-28E6-0D33-F9EE54C1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C4E9B-CD82-C088-3F96-0E3035CA8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563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55B24-5AA9-7153-B606-FD761031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4DA19F-D133-3B56-5D08-EDBFF1CA1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3CBB2-6374-9621-E885-4193C49B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E27179-FD13-2FB8-7C3B-B555590F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64D57-E50D-9A93-407D-A43A968A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036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866AB-AF30-A59D-1436-F1CADAF0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D883B-DB76-C770-09AE-2AEB0084A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94B36C-F6A6-4DF5-4DCC-D903BE271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DC5211-3F5F-F292-D84C-4CE3F2A0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32DD5A-B80A-8B12-04B7-8C4E7C074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460FA4-F489-C51E-B8FD-35E6C14F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9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35A97-8BFE-89D5-6B6B-BC22291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8FDDA7-4715-417E-13B5-DE34E462D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BEE273-1BBB-12FB-694F-1E77F1E63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6F0862-E044-BE8D-AE31-0AB9133CEB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694EBA-3B71-4B20-CE2A-C4C11F7F4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8F6924-B739-E947-44FB-C5D1ABD4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379205-8BB6-B0D7-F066-67168B92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A7FDBB-04A2-5370-ED54-41EBFB21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443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8DC43-9D8B-E30D-00CD-2A6A982B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760943-FDE0-BA63-CBFE-50EE2E7D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E83A0-E06C-2658-E144-2DC5B8F6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CC425-C254-42F3-79C6-5F3DC26C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029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7F42C1-785A-6E00-D972-6E0C59C6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BA7269-3426-74A7-920E-B3A61FC7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2BA0B-B751-9C94-F24B-87658870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94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2652C-B167-F74F-D78B-4EB70BE8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FD6FF9-2B53-0CC4-C7D9-7A351E9D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837F73-0407-F5B6-3B08-ABB087468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3FF20-6542-99AD-157C-2E5A244F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DC643C-ADE5-20AA-BE58-210215EA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EBCBD4-3E5D-EEEF-E730-B0E99C39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13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C9F6A-0861-256A-9D26-332A81A5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834C8F-B2AE-4953-DB19-4F08E8C1C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1F563-AC02-95C0-B5E0-4C23C47C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7D455-4E0C-B1AA-AE74-8956AC39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296E7-C514-D64F-8DD8-2402D54BD32A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7DD51-C512-1FDF-49E0-0E9E97EB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BADF9-966B-7D70-5D6B-1B4D22A7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95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2843A-3715-6207-3C8E-CD58D2E1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3866E7-E9F0-00E0-E378-539C9904C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94912F-8EA1-8C37-C8C8-572953872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296E7-C514-D64F-8DD8-2402D54BD32A}" type="datetimeFigureOut">
              <a:rPr lang="ru-UA" smtClean="0"/>
              <a:t>03.11.2025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084F7-D292-B846-1B9A-5C3F9560B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EBF3B-D657-A4AE-4636-14D2333B3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649EF6-C1CD-584B-B9C1-8A677A29DE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318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 descr="Изображение выглядит как мультфильм, Мультфильм, Анимация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9AB871B-3416-9E5A-52D1-B2F07925A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1606" y="-22312"/>
            <a:ext cx="12322505" cy="690601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86887" y="1927435"/>
            <a:ext cx="2211271" cy="221127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34011" y="1927435"/>
            <a:ext cx="2211271" cy="221127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CE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48801" y="1927435"/>
            <a:ext cx="2211271" cy="221127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603624" y="1927435"/>
            <a:ext cx="2211271" cy="221127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26522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28017" y="1927435"/>
            <a:ext cx="2211271" cy="221127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CE00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86887" y="4395435"/>
            <a:ext cx="2211271" cy="221127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00BF63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534011" y="4395435"/>
            <a:ext cx="2211271" cy="221127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8C52FF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702535" y="4395435"/>
            <a:ext cx="2211271" cy="2211271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7ED957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228017" y="4395435"/>
            <a:ext cx="2211271" cy="221127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881133" y="4395435"/>
            <a:ext cx="2211271" cy="221127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0365" y="0"/>
                  </a:moveTo>
                  <a:lnTo>
                    <a:pt x="712435" y="0"/>
                  </a:lnTo>
                  <a:cubicBezTo>
                    <a:pt x="739053" y="0"/>
                    <a:pt x="764582" y="10574"/>
                    <a:pt x="783404" y="29396"/>
                  </a:cubicBezTo>
                  <a:cubicBezTo>
                    <a:pt x="802226" y="48218"/>
                    <a:pt x="812800" y="73747"/>
                    <a:pt x="812800" y="100365"/>
                  </a:cubicBezTo>
                  <a:lnTo>
                    <a:pt x="812800" y="712435"/>
                  </a:lnTo>
                  <a:cubicBezTo>
                    <a:pt x="812800" y="739053"/>
                    <a:pt x="802226" y="764582"/>
                    <a:pt x="783404" y="783404"/>
                  </a:cubicBezTo>
                  <a:cubicBezTo>
                    <a:pt x="764582" y="802226"/>
                    <a:pt x="739053" y="812800"/>
                    <a:pt x="712435" y="812800"/>
                  </a:cubicBezTo>
                  <a:lnTo>
                    <a:pt x="100365" y="812800"/>
                  </a:lnTo>
                  <a:cubicBezTo>
                    <a:pt x="73747" y="812800"/>
                    <a:pt x="48218" y="802226"/>
                    <a:pt x="29396" y="783404"/>
                  </a:cubicBezTo>
                  <a:cubicBezTo>
                    <a:pt x="10574" y="764582"/>
                    <a:pt x="0" y="739053"/>
                    <a:pt x="0" y="712435"/>
                  </a:cubicBezTo>
                  <a:lnTo>
                    <a:pt x="0" y="100365"/>
                  </a:lnTo>
                  <a:cubicBezTo>
                    <a:pt x="0" y="73747"/>
                    <a:pt x="10574" y="48218"/>
                    <a:pt x="29396" y="29396"/>
                  </a:cubicBezTo>
                  <a:cubicBezTo>
                    <a:pt x="48218" y="10574"/>
                    <a:pt x="73747" y="0"/>
                    <a:pt x="100365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FF66C4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093201" y="574423"/>
            <a:ext cx="5833799" cy="1173819"/>
            <a:chOff x="0" y="0"/>
            <a:chExt cx="2342628" cy="4713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42628" cy="471360"/>
            </a:xfrm>
            <a:custGeom>
              <a:avLst/>
              <a:gdLst/>
              <a:ahLst/>
              <a:cxnLst/>
              <a:rect l="l" t="t" r="r" b="b"/>
              <a:pathLst>
                <a:path w="2342628" h="471360">
                  <a:moveTo>
                    <a:pt x="38043" y="0"/>
                  </a:moveTo>
                  <a:lnTo>
                    <a:pt x="2304585" y="0"/>
                  </a:lnTo>
                  <a:cubicBezTo>
                    <a:pt x="2314675" y="0"/>
                    <a:pt x="2324351" y="4008"/>
                    <a:pt x="2331486" y="11143"/>
                  </a:cubicBezTo>
                  <a:cubicBezTo>
                    <a:pt x="2338620" y="18277"/>
                    <a:pt x="2342628" y="27953"/>
                    <a:pt x="2342628" y="38043"/>
                  </a:cubicBezTo>
                  <a:lnTo>
                    <a:pt x="2342628" y="433317"/>
                  </a:lnTo>
                  <a:cubicBezTo>
                    <a:pt x="2342628" y="443407"/>
                    <a:pt x="2338620" y="453083"/>
                    <a:pt x="2331486" y="460218"/>
                  </a:cubicBezTo>
                  <a:cubicBezTo>
                    <a:pt x="2324351" y="467352"/>
                    <a:pt x="2314675" y="471360"/>
                    <a:pt x="2304585" y="471360"/>
                  </a:cubicBezTo>
                  <a:lnTo>
                    <a:pt x="38043" y="471360"/>
                  </a:lnTo>
                  <a:cubicBezTo>
                    <a:pt x="27953" y="471360"/>
                    <a:pt x="18277" y="467352"/>
                    <a:pt x="11143" y="460218"/>
                  </a:cubicBezTo>
                  <a:cubicBezTo>
                    <a:pt x="4008" y="453083"/>
                    <a:pt x="0" y="443407"/>
                    <a:pt x="0" y="433317"/>
                  </a:cubicBezTo>
                  <a:lnTo>
                    <a:pt x="0" y="38043"/>
                  </a:lnTo>
                  <a:cubicBezTo>
                    <a:pt x="0" y="27953"/>
                    <a:pt x="4008" y="18277"/>
                    <a:pt x="11143" y="11143"/>
                  </a:cubicBezTo>
                  <a:cubicBezTo>
                    <a:pt x="18277" y="4008"/>
                    <a:pt x="27953" y="0"/>
                    <a:pt x="38043" y="0"/>
                  </a:cubicBezTo>
                  <a:close/>
                </a:path>
              </a:pathLst>
            </a:custGeom>
            <a:solidFill>
              <a:srgbClr val="FFFFFF"/>
            </a:solidFill>
            <a:ln w="180975" cap="rnd">
              <a:solidFill>
                <a:srgbClr val="FF66C4"/>
              </a:solidFill>
              <a:prstDash val="solid"/>
              <a:round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2342628" cy="4999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85531" y="3429229"/>
            <a:ext cx="522305" cy="522305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07130" y="5898136"/>
            <a:ext cx="522305" cy="522305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29960" y="5866176"/>
            <a:ext cx="633446" cy="554265"/>
            <a:chOff x="0" y="0"/>
            <a:chExt cx="812800" cy="7112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7558232" y="3359103"/>
            <a:ext cx="633446" cy="554265"/>
            <a:chOff x="0" y="0"/>
            <a:chExt cx="812800" cy="7112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2783178" y="3493750"/>
            <a:ext cx="420753" cy="419619"/>
            <a:chOff x="0" y="0"/>
            <a:chExt cx="168958" cy="16850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934151" y="6000822"/>
            <a:ext cx="420753" cy="419619"/>
            <a:chOff x="0" y="0"/>
            <a:chExt cx="168958" cy="16850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826291" y="3451583"/>
            <a:ext cx="528735" cy="503951"/>
            <a:chOff x="0" y="0"/>
            <a:chExt cx="812800" cy="7747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7346219" y="5866175"/>
            <a:ext cx="528735" cy="503951"/>
            <a:chOff x="0" y="0"/>
            <a:chExt cx="812800" cy="7747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5107130" y="3628464"/>
            <a:ext cx="420753" cy="442949"/>
            <a:chOff x="0" y="0"/>
            <a:chExt cx="1402256" cy="1476229"/>
          </a:xfrm>
        </p:grpSpPr>
        <p:sp>
          <p:nvSpPr>
            <p:cNvPr id="60" name="Freeform 60"/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2711894" y="5977492"/>
            <a:ext cx="420753" cy="442949"/>
            <a:chOff x="0" y="0"/>
            <a:chExt cx="1402256" cy="1476229"/>
          </a:xfrm>
        </p:grpSpPr>
        <p:sp>
          <p:nvSpPr>
            <p:cNvPr id="63" name="Freeform 63"/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sp>
        <p:nvSpPr>
          <p:cNvPr id="65" name="Freeform 65"/>
          <p:cNvSpPr/>
          <p:nvPr/>
        </p:nvSpPr>
        <p:spPr>
          <a:xfrm>
            <a:off x="390652" y="1997402"/>
            <a:ext cx="1803741" cy="1474992"/>
          </a:xfrm>
          <a:custGeom>
            <a:avLst/>
            <a:gdLst/>
            <a:ahLst/>
            <a:cxnLst/>
            <a:rect l="l" t="t" r="r" b="b"/>
            <a:pathLst>
              <a:path w="2705612" h="1183705">
                <a:moveTo>
                  <a:pt x="0" y="0"/>
                </a:moveTo>
                <a:lnTo>
                  <a:pt x="2705612" y="0"/>
                </a:lnTo>
                <a:lnTo>
                  <a:pt x="2705612" y="1183706"/>
                </a:lnTo>
                <a:lnTo>
                  <a:pt x="0" y="118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66" name="Freeform 66"/>
          <p:cNvSpPr/>
          <p:nvPr/>
        </p:nvSpPr>
        <p:spPr>
          <a:xfrm>
            <a:off x="5250907" y="4500740"/>
            <a:ext cx="1549390" cy="1453337"/>
          </a:xfrm>
          <a:custGeom>
            <a:avLst/>
            <a:gdLst/>
            <a:ahLst/>
            <a:cxnLst/>
            <a:rect l="l" t="t" r="r" b="b"/>
            <a:pathLst>
              <a:path w="2324085" h="1618144">
                <a:moveTo>
                  <a:pt x="0" y="0"/>
                </a:moveTo>
                <a:lnTo>
                  <a:pt x="2324085" y="0"/>
                </a:lnTo>
                <a:lnTo>
                  <a:pt x="2324085" y="1618144"/>
                </a:lnTo>
                <a:lnTo>
                  <a:pt x="0" y="1618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3035126" y="2214476"/>
            <a:ext cx="1317141" cy="1279274"/>
          </a:xfrm>
          <a:custGeom>
            <a:avLst/>
            <a:gdLst/>
            <a:ahLst/>
            <a:cxnLst/>
            <a:rect l="l" t="t" r="r" b="b"/>
            <a:pathLst>
              <a:path w="1975712" h="1918911">
                <a:moveTo>
                  <a:pt x="0" y="0"/>
                </a:moveTo>
                <a:lnTo>
                  <a:pt x="1975713" y="0"/>
                </a:lnTo>
                <a:lnTo>
                  <a:pt x="1975713" y="1918911"/>
                </a:lnTo>
                <a:lnTo>
                  <a:pt x="0" y="1918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10090658" y="4650584"/>
            <a:ext cx="1383182" cy="1324397"/>
          </a:xfrm>
          <a:custGeom>
            <a:avLst/>
            <a:gdLst/>
            <a:ahLst/>
            <a:cxnLst/>
            <a:rect l="l" t="t" r="r" b="b"/>
            <a:pathLst>
              <a:path w="2074773" h="1986595">
                <a:moveTo>
                  <a:pt x="0" y="0"/>
                </a:moveTo>
                <a:lnTo>
                  <a:pt x="2074773" y="0"/>
                </a:lnTo>
                <a:lnTo>
                  <a:pt x="2074773" y="1986595"/>
                </a:lnTo>
                <a:lnTo>
                  <a:pt x="0" y="19865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5248826" y="2078954"/>
            <a:ext cx="1654481" cy="1747754"/>
          </a:xfrm>
          <a:custGeom>
            <a:avLst/>
            <a:gdLst/>
            <a:ahLst/>
            <a:cxnLst/>
            <a:rect l="l" t="t" r="r" b="b"/>
            <a:pathLst>
              <a:path w="1907237" h="2621631">
                <a:moveTo>
                  <a:pt x="0" y="0"/>
                </a:moveTo>
                <a:lnTo>
                  <a:pt x="1907237" y="0"/>
                </a:lnTo>
                <a:lnTo>
                  <a:pt x="1907237" y="2621631"/>
                </a:lnTo>
                <a:lnTo>
                  <a:pt x="0" y="26216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2974018" y="4572863"/>
            <a:ext cx="1543103" cy="1605387"/>
          </a:xfrm>
          <a:custGeom>
            <a:avLst/>
            <a:gdLst/>
            <a:ahLst/>
            <a:cxnLst/>
            <a:rect l="l" t="t" r="r" b="b"/>
            <a:pathLst>
              <a:path w="1999089" h="1986595">
                <a:moveTo>
                  <a:pt x="0" y="0"/>
                </a:moveTo>
                <a:lnTo>
                  <a:pt x="1999089" y="0"/>
                </a:lnTo>
                <a:lnTo>
                  <a:pt x="1999089" y="1986595"/>
                </a:lnTo>
                <a:lnTo>
                  <a:pt x="0" y="198659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7558232" y="2078954"/>
            <a:ext cx="1508542" cy="1393440"/>
          </a:xfrm>
          <a:custGeom>
            <a:avLst/>
            <a:gdLst/>
            <a:ahLst/>
            <a:cxnLst/>
            <a:rect l="l" t="t" r="r" b="b"/>
            <a:pathLst>
              <a:path w="2333956" h="2120982">
                <a:moveTo>
                  <a:pt x="0" y="0"/>
                </a:moveTo>
                <a:lnTo>
                  <a:pt x="2333956" y="0"/>
                </a:lnTo>
                <a:lnTo>
                  <a:pt x="2333956" y="2120982"/>
                </a:lnTo>
                <a:lnTo>
                  <a:pt x="0" y="21209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551" b="31962" l="48839" r="78481"/>
                      </a14:imgEffect>
                    </a14:imgLayer>
                  </a14:imgProps>
                </a:ext>
              </a:extLst>
            </a:blip>
            <a:stretch>
              <a:fillRect l="-121810" r="-48077" b="-181584"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726426" y="4635891"/>
            <a:ext cx="1405740" cy="1474836"/>
          </a:xfrm>
          <a:custGeom>
            <a:avLst/>
            <a:gdLst/>
            <a:ahLst/>
            <a:cxnLst/>
            <a:rect l="l" t="t" r="r" b="b"/>
            <a:pathLst>
              <a:path w="1719453" h="2087348">
                <a:moveTo>
                  <a:pt x="0" y="0"/>
                </a:moveTo>
                <a:lnTo>
                  <a:pt x="1719453" y="0"/>
                </a:lnTo>
                <a:lnTo>
                  <a:pt x="1719453" y="2087348"/>
                </a:lnTo>
                <a:lnTo>
                  <a:pt x="0" y="208734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9826291" y="2102184"/>
            <a:ext cx="1834731" cy="1491987"/>
          </a:xfrm>
          <a:custGeom>
            <a:avLst/>
            <a:gdLst/>
            <a:ahLst/>
            <a:cxnLst/>
            <a:rect l="l" t="t" r="r" b="b"/>
            <a:pathLst>
              <a:path w="2752097" h="1911457">
                <a:moveTo>
                  <a:pt x="0" y="0"/>
                </a:moveTo>
                <a:lnTo>
                  <a:pt x="2752098" y="0"/>
                </a:lnTo>
                <a:lnTo>
                  <a:pt x="2752098" y="1911456"/>
                </a:lnTo>
                <a:lnTo>
                  <a:pt x="0" y="19114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7624184" y="4461284"/>
            <a:ext cx="1535386" cy="1532251"/>
          </a:xfrm>
          <a:custGeom>
            <a:avLst/>
            <a:gdLst/>
            <a:ahLst/>
            <a:cxnLst/>
            <a:rect l="l" t="t" r="r" b="b"/>
            <a:pathLst>
              <a:path w="1741020" h="2298376">
                <a:moveTo>
                  <a:pt x="0" y="0"/>
                </a:moveTo>
                <a:lnTo>
                  <a:pt x="1741019" y="0"/>
                </a:lnTo>
                <a:lnTo>
                  <a:pt x="1741019" y="2298375"/>
                </a:lnTo>
                <a:lnTo>
                  <a:pt x="0" y="22983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76" name="Group 41">
            <a:extLst>
              <a:ext uri="{FF2B5EF4-FFF2-40B4-BE49-F238E27FC236}">
                <a16:creationId xmlns:a16="http://schemas.microsoft.com/office/drawing/2014/main" id="{1844DEEF-3E14-4AFF-86EE-CB805406B68D}"/>
              </a:ext>
            </a:extLst>
          </p:cNvPr>
          <p:cNvGrpSpPr/>
          <p:nvPr/>
        </p:nvGrpSpPr>
        <p:grpSpPr>
          <a:xfrm>
            <a:off x="3718821" y="789269"/>
            <a:ext cx="824028" cy="764501"/>
            <a:chOff x="0" y="0"/>
            <a:chExt cx="812800" cy="711200"/>
          </a:xfrm>
        </p:grpSpPr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63EAC2AF-859E-4544-8C00-81C0D1743D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26522"/>
            </a:solidFill>
          </p:spPr>
        </p:sp>
        <p:sp>
          <p:nvSpPr>
            <p:cNvPr id="78" name="TextBox 43">
              <a:extLst>
                <a:ext uri="{FF2B5EF4-FFF2-40B4-BE49-F238E27FC236}">
                  <a16:creationId xmlns:a16="http://schemas.microsoft.com/office/drawing/2014/main" id="{C563D576-E34E-4F04-9777-EFA84D1967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79" name="Group 50">
            <a:extLst>
              <a:ext uri="{FF2B5EF4-FFF2-40B4-BE49-F238E27FC236}">
                <a16:creationId xmlns:a16="http://schemas.microsoft.com/office/drawing/2014/main" id="{2ECF4F0A-D540-4591-AAC9-A3D142140E18}"/>
              </a:ext>
            </a:extLst>
          </p:cNvPr>
          <p:cNvGrpSpPr/>
          <p:nvPr/>
        </p:nvGrpSpPr>
        <p:grpSpPr>
          <a:xfrm>
            <a:off x="6871749" y="795211"/>
            <a:ext cx="854499" cy="745360"/>
            <a:chOff x="0" y="0"/>
            <a:chExt cx="168958" cy="168503"/>
          </a:xfrm>
        </p:grpSpPr>
        <p:sp>
          <p:nvSpPr>
            <p:cNvPr id="80" name="Freeform 51">
              <a:extLst>
                <a:ext uri="{FF2B5EF4-FFF2-40B4-BE49-F238E27FC236}">
                  <a16:creationId xmlns:a16="http://schemas.microsoft.com/office/drawing/2014/main" id="{713A53E6-5435-40BC-8395-7AE6A8E4FCC2}"/>
                </a:ext>
              </a:extLst>
            </p:cNvPr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81" name="TextBox 52">
              <a:extLst>
                <a:ext uri="{FF2B5EF4-FFF2-40B4-BE49-F238E27FC236}">
                  <a16:creationId xmlns:a16="http://schemas.microsoft.com/office/drawing/2014/main" id="{093C2D3F-F506-4D6C-AECF-402DFF2286C3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2" name="Group 53">
            <a:extLst>
              <a:ext uri="{FF2B5EF4-FFF2-40B4-BE49-F238E27FC236}">
                <a16:creationId xmlns:a16="http://schemas.microsoft.com/office/drawing/2014/main" id="{97487253-741D-4BF9-89FD-02CEF11C1050}"/>
              </a:ext>
            </a:extLst>
          </p:cNvPr>
          <p:cNvGrpSpPr/>
          <p:nvPr/>
        </p:nvGrpSpPr>
        <p:grpSpPr>
          <a:xfrm>
            <a:off x="5759162" y="634470"/>
            <a:ext cx="957183" cy="906101"/>
            <a:chOff x="0" y="0"/>
            <a:chExt cx="812800" cy="774700"/>
          </a:xfrm>
        </p:grpSpPr>
        <p:sp>
          <p:nvSpPr>
            <p:cNvPr id="83" name="Freeform 54">
              <a:extLst>
                <a:ext uri="{FF2B5EF4-FFF2-40B4-BE49-F238E27FC236}">
                  <a16:creationId xmlns:a16="http://schemas.microsoft.com/office/drawing/2014/main" id="{70FDCCB0-5C77-4F10-92DE-5D18D42E5C56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84" name="TextBox 55">
              <a:extLst>
                <a:ext uri="{FF2B5EF4-FFF2-40B4-BE49-F238E27FC236}">
                  <a16:creationId xmlns:a16="http://schemas.microsoft.com/office/drawing/2014/main" id="{105DDEE5-2C6A-4684-84FC-386EAE34B868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5" name="Group 59">
            <a:extLst>
              <a:ext uri="{FF2B5EF4-FFF2-40B4-BE49-F238E27FC236}">
                <a16:creationId xmlns:a16="http://schemas.microsoft.com/office/drawing/2014/main" id="{B8C16810-4E92-4465-8DCE-DB6AB97F6BBB}"/>
              </a:ext>
            </a:extLst>
          </p:cNvPr>
          <p:cNvGrpSpPr/>
          <p:nvPr/>
        </p:nvGrpSpPr>
        <p:grpSpPr>
          <a:xfrm>
            <a:off x="4780484" y="794823"/>
            <a:ext cx="799985" cy="735647"/>
            <a:chOff x="0" y="0"/>
            <a:chExt cx="1402256" cy="1476229"/>
          </a:xfrm>
        </p:grpSpPr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4CE03131-47C5-4A27-BA8F-9CECD2328B04}"/>
                </a:ext>
              </a:extLst>
            </p:cNvPr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66C4"/>
            </a:solidFill>
          </p:spPr>
        </p:sp>
        <p:sp>
          <p:nvSpPr>
            <p:cNvPr id="87" name="TextBox 61">
              <a:extLst>
                <a:ext uri="{FF2B5EF4-FFF2-40B4-BE49-F238E27FC236}">
                  <a16:creationId xmlns:a16="http://schemas.microsoft.com/office/drawing/2014/main" id="{43B67A1D-2E47-4D48-AE04-74B6D2CBB584}"/>
                </a:ext>
              </a:extLst>
            </p:cNvPr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88" name="Group 35">
            <a:extLst>
              <a:ext uri="{FF2B5EF4-FFF2-40B4-BE49-F238E27FC236}">
                <a16:creationId xmlns:a16="http://schemas.microsoft.com/office/drawing/2014/main" id="{55037A70-1EB6-4DC7-895D-C847925C1AA9}"/>
              </a:ext>
            </a:extLst>
          </p:cNvPr>
          <p:cNvGrpSpPr/>
          <p:nvPr/>
        </p:nvGrpSpPr>
        <p:grpSpPr>
          <a:xfrm>
            <a:off x="3603312" y="746417"/>
            <a:ext cx="824028" cy="794154"/>
            <a:chOff x="0" y="0"/>
            <a:chExt cx="812800" cy="812800"/>
          </a:xfrm>
        </p:grpSpPr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11831E8D-6662-4784-A4BD-BFA7924B17A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E00"/>
            </a:solidFill>
          </p:spPr>
        </p:sp>
        <p:sp>
          <p:nvSpPr>
            <p:cNvPr id="90" name="TextBox 37">
              <a:extLst>
                <a:ext uri="{FF2B5EF4-FFF2-40B4-BE49-F238E27FC236}">
                  <a16:creationId xmlns:a16="http://schemas.microsoft.com/office/drawing/2014/main" id="{5B1B33DB-BCBE-44B5-A5E0-80CEAF0D27F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1" name="Group 44">
            <a:extLst>
              <a:ext uri="{FF2B5EF4-FFF2-40B4-BE49-F238E27FC236}">
                <a16:creationId xmlns:a16="http://schemas.microsoft.com/office/drawing/2014/main" id="{E3CC6917-C854-4AE6-B021-E88170BFE63A}"/>
              </a:ext>
            </a:extLst>
          </p:cNvPr>
          <p:cNvGrpSpPr/>
          <p:nvPr/>
        </p:nvGrpSpPr>
        <p:grpSpPr>
          <a:xfrm>
            <a:off x="5774858" y="689167"/>
            <a:ext cx="964799" cy="871760"/>
            <a:chOff x="0" y="0"/>
            <a:chExt cx="812800" cy="711200"/>
          </a:xfrm>
        </p:grpSpPr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7A88BE80-AEDF-4E21-97D0-91B10785BE2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id="93" name="TextBox 46">
              <a:extLst>
                <a:ext uri="{FF2B5EF4-FFF2-40B4-BE49-F238E27FC236}">
                  <a16:creationId xmlns:a16="http://schemas.microsoft.com/office/drawing/2014/main" id="{40D97CF2-8864-4AA7-9CB9-F71CEBC0983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4" name="Group 47">
            <a:extLst>
              <a:ext uri="{FF2B5EF4-FFF2-40B4-BE49-F238E27FC236}">
                <a16:creationId xmlns:a16="http://schemas.microsoft.com/office/drawing/2014/main" id="{5AC4771E-8F18-447C-B8FE-F1156973490C}"/>
              </a:ext>
            </a:extLst>
          </p:cNvPr>
          <p:cNvGrpSpPr/>
          <p:nvPr/>
        </p:nvGrpSpPr>
        <p:grpSpPr>
          <a:xfrm>
            <a:off x="4781126" y="703175"/>
            <a:ext cx="785274" cy="827295"/>
            <a:chOff x="0" y="0"/>
            <a:chExt cx="168958" cy="168503"/>
          </a:xfrm>
        </p:grpSpPr>
        <p:sp>
          <p:nvSpPr>
            <p:cNvPr id="95" name="Freeform 48">
              <a:extLst>
                <a:ext uri="{FF2B5EF4-FFF2-40B4-BE49-F238E27FC236}">
                  <a16:creationId xmlns:a16="http://schemas.microsoft.com/office/drawing/2014/main" id="{66DCB2FF-867D-40CB-8F87-54F8D8956696}"/>
                </a:ext>
              </a:extLst>
            </p:cNvPr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96" name="TextBox 49">
              <a:extLst>
                <a:ext uri="{FF2B5EF4-FFF2-40B4-BE49-F238E27FC236}">
                  <a16:creationId xmlns:a16="http://schemas.microsoft.com/office/drawing/2014/main" id="{1CE2DEBC-35E9-4830-9475-4B61B11519DA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97" name="Group 56">
            <a:extLst>
              <a:ext uri="{FF2B5EF4-FFF2-40B4-BE49-F238E27FC236}">
                <a16:creationId xmlns:a16="http://schemas.microsoft.com/office/drawing/2014/main" id="{3528F175-9B08-4F4C-B0FB-BDDDA78084AA}"/>
              </a:ext>
            </a:extLst>
          </p:cNvPr>
          <p:cNvGrpSpPr/>
          <p:nvPr/>
        </p:nvGrpSpPr>
        <p:grpSpPr>
          <a:xfrm>
            <a:off x="7173129" y="761548"/>
            <a:ext cx="919572" cy="813460"/>
            <a:chOff x="0" y="0"/>
            <a:chExt cx="812800" cy="774700"/>
          </a:xfrm>
        </p:grpSpPr>
        <p:sp>
          <p:nvSpPr>
            <p:cNvPr id="98" name="Freeform 57">
              <a:extLst>
                <a:ext uri="{FF2B5EF4-FFF2-40B4-BE49-F238E27FC236}">
                  <a16:creationId xmlns:a16="http://schemas.microsoft.com/office/drawing/2014/main" id="{60D90100-6D64-47E6-A83A-855AC3B339E3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5E17EB"/>
            </a:solidFill>
          </p:spPr>
        </p:sp>
        <p:sp>
          <p:nvSpPr>
            <p:cNvPr id="99" name="TextBox 58">
              <a:extLst>
                <a:ext uri="{FF2B5EF4-FFF2-40B4-BE49-F238E27FC236}">
                  <a16:creationId xmlns:a16="http://schemas.microsoft.com/office/drawing/2014/main" id="{76EC6BD7-7CFB-4529-A966-8DB9B5BE41FB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2" name="Group 38">
            <a:extLst>
              <a:ext uri="{FF2B5EF4-FFF2-40B4-BE49-F238E27FC236}">
                <a16:creationId xmlns:a16="http://schemas.microsoft.com/office/drawing/2014/main" id="{2941D830-694E-4FE9-AF74-3375F281C30F}"/>
              </a:ext>
            </a:extLst>
          </p:cNvPr>
          <p:cNvGrpSpPr/>
          <p:nvPr/>
        </p:nvGrpSpPr>
        <p:grpSpPr>
          <a:xfrm>
            <a:off x="7060072" y="649760"/>
            <a:ext cx="1038065" cy="1020945"/>
            <a:chOff x="0" y="0"/>
            <a:chExt cx="812800" cy="812800"/>
          </a:xfrm>
        </p:grpSpPr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B0CE87CD-53A1-466E-AE2F-5025006C90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761E16D9-83F7-4C54-933F-846A5D7CCB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5" name="Group 47">
            <a:extLst>
              <a:ext uri="{FF2B5EF4-FFF2-40B4-BE49-F238E27FC236}">
                <a16:creationId xmlns:a16="http://schemas.microsoft.com/office/drawing/2014/main" id="{4B349E94-F23E-4AA2-A81E-6AF9CD5DF61F}"/>
              </a:ext>
            </a:extLst>
          </p:cNvPr>
          <p:cNvGrpSpPr/>
          <p:nvPr/>
        </p:nvGrpSpPr>
        <p:grpSpPr>
          <a:xfrm>
            <a:off x="5864070" y="774056"/>
            <a:ext cx="826554" cy="859505"/>
            <a:chOff x="0" y="0"/>
            <a:chExt cx="168958" cy="168503"/>
          </a:xfrm>
        </p:grpSpPr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07A39BB3-03EF-47EB-84FD-806BEEC5ADC4}"/>
                </a:ext>
              </a:extLst>
            </p:cNvPr>
            <p:cNvSpPr/>
            <p:nvPr/>
          </p:nvSpPr>
          <p:spPr>
            <a:xfrm>
              <a:off x="0" y="0"/>
              <a:ext cx="168958" cy="168503"/>
            </a:xfrm>
            <a:custGeom>
              <a:avLst/>
              <a:gdLst/>
              <a:ahLst/>
              <a:cxnLst/>
              <a:rect l="l" t="t" r="r" b="b"/>
              <a:pathLst>
                <a:path w="168958" h="168503">
                  <a:moveTo>
                    <a:pt x="0" y="0"/>
                  </a:moveTo>
                  <a:lnTo>
                    <a:pt x="168958" y="0"/>
                  </a:lnTo>
                  <a:lnTo>
                    <a:pt x="168958" y="168503"/>
                  </a:lnTo>
                  <a:lnTo>
                    <a:pt x="0" y="16850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17" name="TextBox 49">
              <a:extLst>
                <a:ext uri="{FF2B5EF4-FFF2-40B4-BE49-F238E27FC236}">
                  <a16:creationId xmlns:a16="http://schemas.microsoft.com/office/drawing/2014/main" id="{951E68C4-6BB2-4439-BC6A-B8C6E7623A13}"/>
                </a:ext>
              </a:extLst>
            </p:cNvPr>
            <p:cNvSpPr txBox="1"/>
            <p:nvPr/>
          </p:nvSpPr>
          <p:spPr>
            <a:xfrm>
              <a:off x="0" y="-28575"/>
              <a:ext cx="168958" cy="19707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E27A315B-2A8A-4DFD-B858-B89704203C33}"/>
              </a:ext>
            </a:extLst>
          </p:cNvPr>
          <p:cNvGrpSpPr/>
          <p:nvPr/>
        </p:nvGrpSpPr>
        <p:grpSpPr>
          <a:xfrm>
            <a:off x="3544957" y="608926"/>
            <a:ext cx="901025" cy="957189"/>
            <a:chOff x="0" y="0"/>
            <a:chExt cx="812800" cy="774700"/>
          </a:xfrm>
        </p:grpSpPr>
        <p:sp>
          <p:nvSpPr>
            <p:cNvPr id="119" name="Freeform 54">
              <a:extLst>
                <a:ext uri="{FF2B5EF4-FFF2-40B4-BE49-F238E27FC236}">
                  <a16:creationId xmlns:a16="http://schemas.microsoft.com/office/drawing/2014/main" id="{0CFA0971-B043-4922-9244-72E0B51E5697}"/>
                </a:ext>
              </a:extLst>
            </p:cNvPr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DA00"/>
            </a:solidFill>
          </p:spPr>
        </p:sp>
        <p:sp>
          <p:nvSpPr>
            <p:cNvPr id="120" name="TextBox 55">
              <a:extLst>
                <a:ext uri="{FF2B5EF4-FFF2-40B4-BE49-F238E27FC236}">
                  <a16:creationId xmlns:a16="http://schemas.microsoft.com/office/drawing/2014/main" id="{33FB5712-4191-42D8-A8ED-38216706598D}"/>
                </a:ext>
              </a:extLst>
            </p:cNvPr>
            <p:cNvSpPr txBox="1"/>
            <p:nvPr/>
          </p:nvSpPr>
          <p:spPr>
            <a:xfrm>
              <a:off x="228600" y="238125"/>
              <a:ext cx="355600" cy="37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  <p:grpSp>
        <p:nvGrpSpPr>
          <p:cNvPr id="121" name="Group 62">
            <a:extLst>
              <a:ext uri="{FF2B5EF4-FFF2-40B4-BE49-F238E27FC236}">
                <a16:creationId xmlns:a16="http://schemas.microsoft.com/office/drawing/2014/main" id="{055B2317-D450-40B6-BD2C-D867BD14B771}"/>
              </a:ext>
            </a:extLst>
          </p:cNvPr>
          <p:cNvGrpSpPr/>
          <p:nvPr/>
        </p:nvGrpSpPr>
        <p:grpSpPr>
          <a:xfrm>
            <a:off x="4619847" y="719578"/>
            <a:ext cx="1001119" cy="880593"/>
            <a:chOff x="0" y="0"/>
            <a:chExt cx="1402256" cy="1476229"/>
          </a:xfrm>
        </p:grpSpPr>
        <p:sp>
          <p:nvSpPr>
            <p:cNvPr id="122" name="Freeform 63">
              <a:extLst>
                <a:ext uri="{FF2B5EF4-FFF2-40B4-BE49-F238E27FC236}">
                  <a16:creationId xmlns:a16="http://schemas.microsoft.com/office/drawing/2014/main" id="{DADAF3A9-E2DE-4395-8A8F-134074B990E8}"/>
                </a:ext>
              </a:extLst>
            </p:cNvPr>
            <p:cNvSpPr/>
            <p:nvPr/>
          </p:nvSpPr>
          <p:spPr>
            <a:xfrm>
              <a:off x="-33680" y="-8369"/>
              <a:ext cx="1444401" cy="1484598"/>
            </a:xfrm>
            <a:custGeom>
              <a:avLst/>
              <a:gdLst/>
              <a:ahLst/>
              <a:cxnLst/>
              <a:rect l="l" t="t" r="r" b="b"/>
              <a:pathLst>
                <a:path w="1444401" h="1484598">
                  <a:moveTo>
                    <a:pt x="89272" y="244079"/>
                  </a:moveTo>
                  <a:cubicBezTo>
                    <a:pt x="0" y="469443"/>
                    <a:pt x="55675" y="688797"/>
                    <a:pt x="156336" y="805219"/>
                  </a:cubicBezTo>
                  <a:lnTo>
                    <a:pt x="744895" y="1484598"/>
                  </a:lnTo>
                  <a:lnTo>
                    <a:pt x="1321032" y="807647"/>
                  </a:lnTo>
                  <a:cubicBezTo>
                    <a:pt x="1414654" y="682407"/>
                    <a:pt x="1444402" y="549563"/>
                    <a:pt x="1430609" y="401639"/>
                  </a:cubicBezTo>
                  <a:cubicBezTo>
                    <a:pt x="1403079" y="197013"/>
                    <a:pt x="1262926" y="38255"/>
                    <a:pt x="1089791" y="15585"/>
                  </a:cubicBezTo>
                  <a:cubicBezTo>
                    <a:pt x="983605" y="5218"/>
                    <a:pt x="881028" y="37984"/>
                    <a:pt x="800970" y="118025"/>
                  </a:cubicBezTo>
                  <a:cubicBezTo>
                    <a:pt x="779421" y="139561"/>
                    <a:pt x="760162" y="163638"/>
                    <a:pt x="743377" y="189807"/>
                  </a:cubicBezTo>
                  <a:cubicBezTo>
                    <a:pt x="723461" y="160011"/>
                    <a:pt x="700109" y="132756"/>
                    <a:pt x="673696" y="108599"/>
                  </a:cubicBezTo>
                  <a:cubicBezTo>
                    <a:pt x="581633" y="24420"/>
                    <a:pt x="464444" y="0"/>
                    <a:pt x="351878" y="16991"/>
                  </a:cubicBezTo>
                  <a:cubicBezTo>
                    <a:pt x="245265" y="41770"/>
                    <a:pt x="149569" y="124512"/>
                    <a:pt x="89272" y="244079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id="123" name="TextBox 64">
              <a:extLst>
                <a:ext uri="{FF2B5EF4-FFF2-40B4-BE49-F238E27FC236}">
                  <a16:creationId xmlns:a16="http://schemas.microsoft.com/office/drawing/2014/main" id="{8E191F23-08E2-4D32-8B67-A59295FAF80F}"/>
                </a:ext>
              </a:extLst>
            </p:cNvPr>
            <p:cNvSpPr txBox="1"/>
            <p:nvPr/>
          </p:nvSpPr>
          <p:spPr>
            <a:xfrm>
              <a:off x="131461" y="76870"/>
              <a:ext cx="1139333" cy="1135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587"/>
                </a:lnSpc>
              </a:pPr>
              <a:endParaRPr sz="1200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EEE2587-340C-4204-95CE-E59F0B2DFFF0}"/>
</file>

<file path=customXml/itemProps2.xml><?xml version="1.0" encoding="utf-8"?>
<ds:datastoreItem xmlns:ds="http://schemas.openxmlformats.org/officeDocument/2006/customXml" ds:itemID="{8FB17F37-0F9E-4600-B60A-222AAD75E977}"/>
</file>

<file path=customXml/itemProps3.xml><?xml version="1.0" encoding="utf-8"?>
<ds:datastoreItem xmlns:ds="http://schemas.openxmlformats.org/officeDocument/2006/customXml" ds:itemID="{F7A0600A-0C02-45D1-96D6-6C42EF28AE3B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2025-11-03T18:40:26Z</dcterms:created>
  <dcterms:modified xsi:type="dcterms:W3CDTF">2025-11-03T19:14:18Z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