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46"/>
  </p:normalViewPr>
  <p:slideViewPr>
    <p:cSldViewPr snapToGrid="0">
      <p:cViewPr varScale="1">
        <p:scale>
          <a:sx n="94" d="100"/>
          <a:sy n="94" d="100"/>
        </p:scale>
        <p:origin x="1376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B62C79-FAD7-8860-3AD1-70DFD146A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10EDC3-48BA-2534-B01D-F51C2D7D5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C33A72-AC0C-ACA2-2AFA-0D40FADFE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7CE-F69B-4560-B348-B7B9B7184B0F}" type="datetimeFigureOut">
              <a:rPr lang="ru-KZ" smtClean="0"/>
              <a:t>11/3/25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80D79B-2CBE-C7B1-F672-99A1E5348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A5E3C5-F00F-47E4-01B9-63AA39E8E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4815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A3D52-B9CC-129A-BC46-3C417BA5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4681864-F40E-F4CD-3D94-DD78DA412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87B645-8473-01FE-675D-B4ED5C2A6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7CE-F69B-4560-B348-B7B9B7184B0F}" type="datetimeFigureOut">
              <a:rPr lang="ru-KZ" smtClean="0"/>
              <a:t>11/3/25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969CEB-D0DD-9EC3-82B7-D736166D3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E6D5EF-48FD-3027-C1CA-E2C75B3B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0469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A0D1A00-A59C-BE17-260E-2F89B1DB04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A0CAD9-E433-491D-4C39-4D586D6A3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5DB8D2-3657-9729-18C0-5053D60A8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7CE-F69B-4560-B348-B7B9B7184B0F}" type="datetimeFigureOut">
              <a:rPr lang="ru-KZ" smtClean="0"/>
              <a:t>11/3/25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F52E01-4A4C-0A87-FB36-765220C6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4A2E4C-1563-AF53-54C6-7AB46F446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7992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A6FD59-D00C-7F6F-7E0D-C711AF9E3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C80F68-9DDD-C63F-8466-0DD052222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A59094-7A73-7A5D-8CD2-AEB56284F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7CE-F69B-4560-B348-B7B9B7184B0F}" type="datetimeFigureOut">
              <a:rPr lang="ru-KZ" smtClean="0"/>
              <a:t>11/3/25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CFEBF3-B25E-A393-3882-1E40D3FA3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19A77C-D138-181D-A747-EEC9F274F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3870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61137-A0C2-4FD0-8EFE-F96785BD8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307C63-2729-421A-BBC3-6965F4995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A7ABFD-91AE-AF71-77CA-B7D7C92F9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7CE-F69B-4560-B348-B7B9B7184B0F}" type="datetimeFigureOut">
              <a:rPr lang="ru-KZ" smtClean="0"/>
              <a:t>11/3/25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79A266-A266-169C-1064-32676E628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F0B2F0-2B24-A5F6-6B9B-3E59F3503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6429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E58CC-5732-183B-DD98-322AE2AD3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9D0A1B-AAAD-856F-0111-B0FF3F36A5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1BFB82-0915-3D93-620A-AD7B249D9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F7CB12-572B-F667-54AA-1ED53029F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7CE-F69B-4560-B348-B7B9B7184B0F}" type="datetimeFigureOut">
              <a:rPr lang="ru-KZ" smtClean="0"/>
              <a:t>11/3/25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3EF092-A416-16C9-9BE0-914C6293D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634A33-FE2A-4007-9BAA-E19056AE1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0577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20843-0907-B6FC-9FE5-553DD555C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9167CA-8A40-B225-90D2-17A6007B8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CEAB8C-52C9-ABB2-495B-526984AD5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DA38BA-0DDF-70AA-505A-03A626FC57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D7C38F-A327-B480-3D5A-BB0C158AB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A4509FE-BE70-F45A-5B3B-76B95D8ED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7CE-F69B-4560-B348-B7B9B7184B0F}" type="datetimeFigureOut">
              <a:rPr lang="ru-KZ" smtClean="0"/>
              <a:t>11/3/25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11A29D-FE5A-1B61-7A17-0C79CDC53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9763B04-0A59-260D-D2A3-9B77679CA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4835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2BB6D-9523-029B-954D-893C717D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E9C0BC0-236C-4CE9-4753-F40B26AD6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7CE-F69B-4560-B348-B7B9B7184B0F}" type="datetimeFigureOut">
              <a:rPr lang="ru-KZ" smtClean="0"/>
              <a:t>11/3/25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9538A44-63D4-9D0E-82A4-367D841AA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18A45F-D324-6E6F-8CFA-1AF33C9EA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348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5DCBE7-D5B5-2284-1627-B7B027C92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7CE-F69B-4560-B348-B7B9B7184B0F}" type="datetimeFigureOut">
              <a:rPr lang="ru-KZ" smtClean="0"/>
              <a:t>11/3/25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B05989-0184-B0CB-EB7A-C6D0EF1AE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CA2BE8-3CDF-282F-1B4D-30593EBC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2131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B0F56-5839-52FE-3AB9-8B8B14319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51DB3F-CFAD-245D-5C1D-CC200C7AC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49C2DD-4D24-004D-1BE2-58DFEFFD2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2AADC7-B97E-FDC5-8284-725348909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7CE-F69B-4560-B348-B7B9B7184B0F}" type="datetimeFigureOut">
              <a:rPr lang="ru-KZ" smtClean="0"/>
              <a:t>11/3/25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F6BB28-A742-5432-E105-53205D798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563600-8BE3-7C60-118D-8A0CA218D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9834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59F3FA-63E4-A93B-8DF2-AB546F750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C0A09B8-7C58-1C17-BEC4-AAE08335D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4EE272-AD38-54AE-4919-EBD9161FA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596DAD-A77C-FD64-C385-92A488152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27CE-F69B-4560-B348-B7B9B7184B0F}" type="datetimeFigureOut">
              <a:rPr lang="ru-KZ" smtClean="0"/>
              <a:t>11/3/25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66201D-EABA-C1A8-7BC5-382A0CB63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AE809F-DC97-8260-C652-DA393B762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5740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477016-3DB1-4C5B-2CA2-332A20D40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2FC018-E283-1B64-9562-FDB88A355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34FA2-2F87-1AD4-3DE1-F7A61FB78C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527CE-F69B-4560-B348-B7B9B7184B0F}" type="datetimeFigureOut">
              <a:rPr lang="ru-KZ" smtClean="0"/>
              <a:t>11/3/25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86C848-6F21-87C8-05D7-7B2A71281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D96349-6713-EAB4-6D85-D44F812B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81057-CC47-44A8-83E0-9FEDCF65520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7524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.svg"/><Relationship Id="rId26" Type="http://schemas.openxmlformats.org/officeDocument/2006/relationships/image" Target="../media/image13.png"/><Relationship Id="rId3" Type="http://schemas.microsoft.com/office/2007/relationships/media" Target="../media/media2.wav"/><Relationship Id="rId21" Type="http://schemas.openxmlformats.org/officeDocument/2006/relationships/image" Target="../media/image8.png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openxmlformats.org/officeDocument/2006/relationships/image" Target="../media/image4.png"/><Relationship Id="rId25" Type="http://schemas.openxmlformats.org/officeDocument/2006/relationships/image" Target="../media/image12.png"/><Relationship Id="rId2" Type="http://schemas.openxmlformats.org/officeDocument/2006/relationships/audio" Target="../media/media1.wav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image" Target="../media/image11.png"/><Relationship Id="rId5" Type="http://schemas.microsoft.com/office/2007/relationships/media" Target="../media/media3.wav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audio" Target="../media/media5.wav"/><Relationship Id="rId19" Type="http://schemas.openxmlformats.org/officeDocument/2006/relationships/image" Target="../media/image6.png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1.png"/><Relationship Id="rId22" Type="http://schemas.openxmlformats.org/officeDocument/2006/relationships/image" Target="../media/image9.png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42F12-8AF3-4934-6BA9-CDFD44A0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3E781CA-5C7D-D975-DEF5-87999D950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5197"/>
          </a:xfrm>
        </p:spPr>
      </p:pic>
      <p:pic>
        <p:nvPicPr>
          <p:cNvPr id="6" name="zebra-zebra-sound">
            <a:hlinkClick r:id="" action="ppaction://media"/>
            <a:extLst>
              <a:ext uri="{FF2B5EF4-FFF2-40B4-BE49-F238E27FC236}">
                <a16:creationId xmlns:a16="http://schemas.microsoft.com/office/drawing/2014/main" id="{5EE79C47-C603-F9B0-251D-C1E22EC66D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49831" y="1077674"/>
            <a:ext cx="487363" cy="487363"/>
          </a:xfrm>
          <a:prstGeom prst="rect">
            <a:avLst/>
          </a:prstGeom>
        </p:spPr>
      </p:pic>
      <p:pic>
        <p:nvPicPr>
          <p:cNvPr id="7" name="the-lion-purrs-and-fawns-with-the-cubs">
            <a:hlinkClick r:id="" action="ppaction://media"/>
            <a:extLst>
              <a:ext uri="{FF2B5EF4-FFF2-40B4-BE49-F238E27FC236}">
                <a16:creationId xmlns:a16="http://schemas.microsoft.com/office/drawing/2014/main" id="{4168AC2D-7A11-732B-8EE4-5C75482C10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78144" y="2004206"/>
            <a:ext cx="487363" cy="501700"/>
          </a:xfrm>
          <a:prstGeom prst="rect">
            <a:avLst/>
          </a:prstGeom>
        </p:spPr>
      </p:pic>
      <p:pic>
        <p:nvPicPr>
          <p:cNvPr id="8" name="носорогshort-sound-of-a-rhinoceros">
            <a:hlinkClick r:id="" action="ppaction://media"/>
            <a:extLst>
              <a:ext uri="{FF2B5EF4-FFF2-40B4-BE49-F238E27FC236}">
                <a16:creationId xmlns:a16="http://schemas.microsoft.com/office/drawing/2014/main" id="{3C61D01A-DE53-FB28-A0B6-4CB3FFEE68B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78144" y="2857986"/>
            <a:ext cx="487363" cy="487363"/>
          </a:xfrm>
          <a:prstGeom prst="rect">
            <a:avLst/>
          </a:prstGeom>
        </p:spPr>
      </p:pic>
      <p:pic>
        <p:nvPicPr>
          <p:cNvPr id="9" name="zvuki-obezyan">
            <a:hlinkClick r:id="" action="ppaction://media"/>
            <a:extLst>
              <a:ext uri="{FF2B5EF4-FFF2-40B4-BE49-F238E27FC236}">
                <a16:creationId xmlns:a16="http://schemas.microsoft.com/office/drawing/2014/main" id="{2FF7E95D-78D4-F2F1-B52E-4F7C6882BE3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49831" y="3723154"/>
            <a:ext cx="487363" cy="487363"/>
          </a:xfrm>
          <a:prstGeom prst="rect">
            <a:avLst/>
          </a:prstGeom>
        </p:spPr>
      </p:pic>
      <p:pic>
        <p:nvPicPr>
          <p:cNvPr id="10" name="a-young-elephant-trumpets">
            <a:hlinkClick r:id="" action="ppaction://media"/>
            <a:extLst>
              <a:ext uri="{FF2B5EF4-FFF2-40B4-BE49-F238E27FC236}">
                <a16:creationId xmlns:a16="http://schemas.microsoft.com/office/drawing/2014/main" id="{C2601365-DE98-8D55-CEBD-9E1768FF7F2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49830" y="4599248"/>
            <a:ext cx="487363" cy="487363"/>
          </a:xfrm>
          <a:prstGeom prst="rect">
            <a:avLst/>
          </a:prstGeom>
        </p:spPr>
      </p:pic>
      <p:pic>
        <p:nvPicPr>
          <p:cNvPr id="24" name="crocodile-sounds-in-the-wild">
            <a:hlinkClick r:id="" action="ppaction://media"/>
            <a:extLst>
              <a:ext uri="{FF2B5EF4-FFF2-40B4-BE49-F238E27FC236}">
                <a16:creationId xmlns:a16="http://schemas.microsoft.com/office/drawing/2014/main" id="{79667830-1BA9-AF56-3F1B-071F8A7DBCC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49672" y="5454496"/>
            <a:ext cx="487363" cy="48736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35D71A9-743B-52A7-F2A9-552B61446BA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57" y="3632099"/>
            <a:ext cx="2766767" cy="2766767"/>
          </a:xfrm>
          <a:prstGeom prst="rect">
            <a:avLst/>
          </a:prstGeom>
        </p:spPr>
      </p:pic>
      <p:sp>
        <p:nvSpPr>
          <p:cNvPr id="25" name="Овал 24">
            <a:extLst>
              <a:ext uri="{FF2B5EF4-FFF2-40B4-BE49-F238E27FC236}">
                <a16:creationId xmlns:a16="http://schemas.microsoft.com/office/drawing/2014/main" id="{A9810B0D-0A46-11E8-7713-27F8C7135AB4}"/>
              </a:ext>
            </a:extLst>
          </p:cNvPr>
          <p:cNvSpPr/>
          <p:nvPr/>
        </p:nvSpPr>
        <p:spPr>
          <a:xfrm>
            <a:off x="3129027" y="2309982"/>
            <a:ext cx="2493036" cy="2498956"/>
          </a:xfrm>
          <a:prstGeom prst="ellipse">
            <a:avLst/>
          </a:prstGeom>
          <a:effectLst>
            <a:softEdge rad="1270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27" name="Рисунок 26" descr="Прямая стрелка">
            <a:extLst>
              <a:ext uri="{FF2B5EF4-FFF2-40B4-BE49-F238E27FC236}">
                <a16:creationId xmlns:a16="http://schemas.microsoft.com/office/drawing/2014/main" id="{DD330938-75DA-235F-C3C9-F3E092D28F9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845643">
            <a:off x="3622270" y="2748659"/>
            <a:ext cx="1621601" cy="1621601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3118B6A3-DC14-860B-CD94-DD2E5904DACE}"/>
              </a:ext>
            </a:extLst>
          </p:cNvPr>
          <p:cNvSpPr/>
          <p:nvPr/>
        </p:nvSpPr>
        <p:spPr>
          <a:xfrm>
            <a:off x="5103719" y="796365"/>
            <a:ext cx="2816730" cy="2751926"/>
          </a:xfrm>
          <a:prstGeom prst="ellipse">
            <a:avLst/>
          </a:prstGeom>
          <a:solidFill>
            <a:schemeClr val="lt1">
              <a:alpha val="83000"/>
            </a:schemeClr>
          </a:solidFill>
          <a:effectLst>
            <a:softEdge rad="1270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9EAF97A6-B4DE-5202-D29D-800B4AFFCF1A}"/>
              </a:ext>
            </a:extLst>
          </p:cNvPr>
          <p:cNvSpPr/>
          <p:nvPr/>
        </p:nvSpPr>
        <p:spPr>
          <a:xfrm>
            <a:off x="5151905" y="3223284"/>
            <a:ext cx="2816730" cy="2751926"/>
          </a:xfrm>
          <a:prstGeom prst="ellipse">
            <a:avLst/>
          </a:prstGeom>
          <a:solidFill>
            <a:schemeClr val="lt1">
              <a:alpha val="83000"/>
            </a:schemeClr>
          </a:solidFill>
          <a:effectLst>
            <a:softEdge rad="1270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B5053AA0-CF56-E30F-0F0C-FBC98A589158}"/>
              </a:ext>
            </a:extLst>
          </p:cNvPr>
          <p:cNvSpPr/>
          <p:nvPr/>
        </p:nvSpPr>
        <p:spPr>
          <a:xfrm>
            <a:off x="2950759" y="4366412"/>
            <a:ext cx="2816730" cy="2751926"/>
          </a:xfrm>
          <a:prstGeom prst="ellipse">
            <a:avLst/>
          </a:prstGeom>
          <a:solidFill>
            <a:schemeClr val="lt1">
              <a:alpha val="83000"/>
            </a:schemeClr>
          </a:solidFill>
          <a:effectLst>
            <a:softEdge rad="1270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63A68914-F9E8-E2BC-CF7B-1E3EFC940C3E}"/>
              </a:ext>
            </a:extLst>
          </p:cNvPr>
          <p:cNvSpPr/>
          <p:nvPr/>
        </p:nvSpPr>
        <p:spPr>
          <a:xfrm>
            <a:off x="738525" y="3121691"/>
            <a:ext cx="2816730" cy="2751926"/>
          </a:xfrm>
          <a:prstGeom prst="ellipse">
            <a:avLst/>
          </a:prstGeom>
          <a:solidFill>
            <a:schemeClr val="lt1">
              <a:alpha val="83000"/>
            </a:schemeClr>
          </a:solidFill>
          <a:effectLst>
            <a:softEdge rad="1270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5B2C41D8-16C0-1A71-B584-99327C208770}"/>
              </a:ext>
            </a:extLst>
          </p:cNvPr>
          <p:cNvSpPr/>
          <p:nvPr/>
        </p:nvSpPr>
        <p:spPr>
          <a:xfrm>
            <a:off x="1018654" y="897861"/>
            <a:ext cx="2816730" cy="2751926"/>
          </a:xfrm>
          <a:prstGeom prst="ellipse">
            <a:avLst/>
          </a:prstGeom>
          <a:solidFill>
            <a:schemeClr val="lt1">
              <a:alpha val="83000"/>
            </a:schemeClr>
          </a:solidFill>
          <a:effectLst>
            <a:softEdge rad="1270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87C6AFA1-B472-0195-EB8A-1F1AA1492609}"/>
              </a:ext>
            </a:extLst>
          </p:cNvPr>
          <p:cNvSpPr/>
          <p:nvPr/>
        </p:nvSpPr>
        <p:spPr>
          <a:xfrm>
            <a:off x="3188837" y="-83809"/>
            <a:ext cx="2816730" cy="2751926"/>
          </a:xfrm>
          <a:prstGeom prst="ellipse">
            <a:avLst/>
          </a:prstGeom>
          <a:solidFill>
            <a:schemeClr val="lt1">
              <a:alpha val="83000"/>
            </a:schemeClr>
          </a:solidFill>
          <a:effectLst>
            <a:softEdge rad="1270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15" name="зебра">
            <a:extLst>
              <a:ext uri="{FF2B5EF4-FFF2-40B4-BE49-F238E27FC236}">
                <a16:creationId xmlns:a16="http://schemas.microsoft.com/office/drawing/2014/main" id="{31C45BEB-08C8-404B-AE17-59C2AD2982C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44" y="3429000"/>
            <a:ext cx="2285234" cy="2285234"/>
          </a:xfrm>
          <a:prstGeom prst="rect">
            <a:avLst/>
          </a:prstGeom>
        </p:spPr>
      </p:pic>
      <p:pic>
        <p:nvPicPr>
          <p:cNvPr id="17" name="лев">
            <a:extLst>
              <a:ext uri="{FF2B5EF4-FFF2-40B4-BE49-F238E27FC236}">
                <a16:creationId xmlns:a16="http://schemas.microsoft.com/office/drawing/2014/main" id="{86F2CB96-9D82-12B3-C52D-D50C751D6C6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21" y="1011241"/>
            <a:ext cx="2413558" cy="2413558"/>
          </a:xfrm>
          <a:prstGeom prst="rect">
            <a:avLst/>
          </a:prstGeom>
        </p:spPr>
      </p:pic>
      <p:pic>
        <p:nvPicPr>
          <p:cNvPr id="19" name="слон">
            <a:extLst>
              <a:ext uri="{FF2B5EF4-FFF2-40B4-BE49-F238E27FC236}">
                <a16:creationId xmlns:a16="http://schemas.microsoft.com/office/drawing/2014/main" id="{330B783B-CFFB-C9BB-CB57-03EAD39928F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899" y="150844"/>
            <a:ext cx="2412019" cy="2412019"/>
          </a:xfrm>
          <a:prstGeom prst="rect">
            <a:avLst/>
          </a:prstGeom>
        </p:spPr>
      </p:pic>
      <p:pic>
        <p:nvPicPr>
          <p:cNvPr id="21" name="носорог">
            <a:extLst>
              <a:ext uri="{FF2B5EF4-FFF2-40B4-BE49-F238E27FC236}">
                <a16:creationId xmlns:a16="http://schemas.microsoft.com/office/drawing/2014/main" id="{94A53FBB-57CA-9F52-4154-99150BA15C0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260" y="4600742"/>
            <a:ext cx="2413558" cy="2413558"/>
          </a:xfrm>
          <a:prstGeom prst="rect">
            <a:avLst/>
          </a:prstGeom>
        </p:spPr>
      </p:pic>
      <p:pic>
        <p:nvPicPr>
          <p:cNvPr id="23" name="крокодил">
            <a:extLst>
              <a:ext uri="{FF2B5EF4-FFF2-40B4-BE49-F238E27FC236}">
                <a16:creationId xmlns:a16="http://schemas.microsoft.com/office/drawing/2014/main" id="{CC95096A-ECE8-B9CF-F1B0-0C4B0769C01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8809" y="1034330"/>
            <a:ext cx="2412019" cy="2412019"/>
          </a:xfrm>
          <a:prstGeom prst="rect">
            <a:avLst/>
          </a:prstGeom>
        </p:spPr>
      </p:pic>
      <p:pic>
        <p:nvPicPr>
          <p:cNvPr id="38" name="обезьяна">
            <a:extLst>
              <a:ext uri="{FF2B5EF4-FFF2-40B4-BE49-F238E27FC236}">
                <a16:creationId xmlns:a16="http://schemas.microsoft.com/office/drawing/2014/main" id="{7E99BAFB-545A-24D8-1BE9-898255960BE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758" y="3528837"/>
            <a:ext cx="2140821" cy="214082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81F75E8-CDC8-87F4-615D-8929BE3295B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5" y="5807521"/>
            <a:ext cx="1049314" cy="90802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70F651B-2C59-A0FB-ADFE-19DE3863096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163" y="670101"/>
            <a:ext cx="2048154" cy="2078558"/>
          </a:xfrm>
          <a:prstGeom prst="rect">
            <a:avLst/>
          </a:prstGeom>
        </p:spPr>
      </p:pic>
      <p:pic>
        <p:nvPicPr>
          <p:cNvPr id="3" name="Рисунок 2" descr="Прямая стрелка">
            <a:extLst>
              <a:ext uri="{FF2B5EF4-FFF2-40B4-BE49-F238E27FC236}">
                <a16:creationId xmlns:a16="http://schemas.microsoft.com/office/drawing/2014/main" id="{58231EF9-AB27-7741-DE03-7D4CD032543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5400000">
            <a:off x="3620079" y="2682058"/>
            <a:ext cx="1621601" cy="16216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1F7DFFA-C4F0-B01E-C5E9-C658F986071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0" y="111983"/>
            <a:ext cx="1373730" cy="1399546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2" name="Рисунок 11" descr="Прямая стрелка">
            <a:extLst>
              <a:ext uri="{FF2B5EF4-FFF2-40B4-BE49-F238E27FC236}">
                <a16:creationId xmlns:a16="http://schemas.microsoft.com/office/drawing/2014/main" id="{0152D329-06D6-08E2-5F45-86EB2B7BB4D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9604933">
            <a:off x="3620079" y="2664272"/>
            <a:ext cx="1621601" cy="1621601"/>
          </a:xfrm>
          <a:prstGeom prst="rect">
            <a:avLst/>
          </a:prstGeom>
        </p:spPr>
      </p:pic>
      <p:pic>
        <p:nvPicPr>
          <p:cNvPr id="14" name="Рисунок 13" descr="Прямая стрелка">
            <a:extLst>
              <a:ext uri="{FF2B5EF4-FFF2-40B4-BE49-F238E27FC236}">
                <a16:creationId xmlns:a16="http://schemas.microsoft.com/office/drawing/2014/main" id="{990FA195-D53E-76A8-315E-F13C8C6839C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1560795">
            <a:off x="3669284" y="2817596"/>
            <a:ext cx="1621601" cy="1621601"/>
          </a:xfrm>
          <a:prstGeom prst="rect">
            <a:avLst/>
          </a:prstGeom>
        </p:spPr>
      </p:pic>
      <p:pic>
        <p:nvPicPr>
          <p:cNvPr id="16" name="Рисунок 15" descr="Прямая стрелка">
            <a:extLst>
              <a:ext uri="{FF2B5EF4-FFF2-40B4-BE49-F238E27FC236}">
                <a16:creationId xmlns:a16="http://schemas.microsoft.com/office/drawing/2014/main" id="{B8EE5F36-E5EB-A396-F91B-FE2C4EF26F7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6200000">
            <a:off x="3648972" y="2808341"/>
            <a:ext cx="1621601" cy="1621601"/>
          </a:xfrm>
          <a:prstGeom prst="rect">
            <a:avLst/>
          </a:prstGeom>
        </p:spPr>
      </p:pic>
      <p:pic>
        <p:nvPicPr>
          <p:cNvPr id="18" name="Рисунок 17" descr="Прямая стрелка">
            <a:extLst>
              <a:ext uri="{FF2B5EF4-FFF2-40B4-BE49-F238E27FC236}">
                <a16:creationId xmlns:a16="http://schemas.microsoft.com/office/drawing/2014/main" id="{5FC8E342-455F-5D96-D8CF-E7DBEAC746D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20653079">
            <a:off x="3630235" y="2824542"/>
            <a:ext cx="1621601" cy="162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9711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6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9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99A8D2D-A95B-47C3-9CBD-2EE49DA005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F8E8EA-048A-4C6D-B89F-97CDDC07BC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BDE3B2-0CEC-449D-BD53-B3B240CC9A1E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Macintosh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Olessya Vasilevskaya</dc:creator>
  <cp:lastModifiedBy>Microsoft Office User</cp:lastModifiedBy>
  <cp:revision>6</cp:revision>
  <dcterms:created xsi:type="dcterms:W3CDTF">2025-10-27T17:29:11Z</dcterms:created>
  <dcterms:modified xsi:type="dcterms:W3CDTF">2025-11-03T18:56:14Z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