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9C608-697E-CBF1-1E78-06C5C89B886B}" v="63" dt="2025-11-03T09:54:16.750"/>
    <p1510:client id="{E0DCAD3F-CCA9-766A-6E15-F875D68BB4FC}" v="1" dt="2025-11-03T14:19:03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0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6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0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85217"/>
            <a:ext cx="7282956" cy="5200610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16">
            <a:off x="4599196" y="4561465"/>
            <a:ext cx="1523281" cy="101552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" y="4327229"/>
            <a:ext cx="1322824" cy="8818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4" y="1175705"/>
            <a:ext cx="1148239" cy="77758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45">
            <a:off x="3147299" y="1114793"/>
            <a:ext cx="1782923" cy="118861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43" y="2594461"/>
            <a:ext cx="2058434" cy="13601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0" y="3834033"/>
            <a:ext cx="986920" cy="6216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56" y="3028631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" y="5910037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7688330" y="595408"/>
            <a:ext cx="2288775" cy="2250549"/>
            <a:chOff x="1857976" y="-45023"/>
            <a:chExt cx="3724670" cy="365508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85193" y="413845"/>
              <a:ext cx="2849889" cy="27406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A cartoon of a mouth with white teeth&#10;&#10;AI-generated content may be incorrect."/>
            <p:cNvPicPr>
              <a:picLocks noChangeAspect="1"/>
            </p:cNvPicPr>
            <p:nvPr/>
          </p:nvPicPr>
          <p:blipFill rotWithShape="1">
            <a:blip r:embed="rId12"/>
            <a:srcRect/>
            <a:stretch/>
          </p:blipFill>
          <p:spPr>
            <a:xfrm>
              <a:off x="1857976" y="-45023"/>
              <a:ext cx="3724670" cy="365508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14" y="1451477"/>
            <a:ext cx="1497255" cy="998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" y="-355014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73DD3-D474-41EB-9D41-BCF5C34DECD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01A6C05-42B0-4794-BB85-067A30881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9DFD-CAE3-455E-9755-A85A01D21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2025-10-31T19:07:40Z</dcterms:created>
  <dcterms:modified xsi:type="dcterms:W3CDTF">2025-11-03T14:19:07Z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