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39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F1BF1-3A2F-71CC-B216-2D9EFBA5C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CC587F-2BC6-B0D0-5CD6-EF73803E5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33E201-3417-04EC-6347-9223D0618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C9AD-E38B-4AB2-8471-42AD57FD3E15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07810-C373-B4A5-B3CE-A59ABCF1E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3A3CB-1DA8-EF8D-974A-6C4961AE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2DED-E4FE-416A-A830-462ABCE81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00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E3E42D-D554-5C22-7F63-10399B1A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5E4E5C-DF5A-583E-9300-52486AD06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0921DE-5564-742B-389E-F00CD670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C9AD-E38B-4AB2-8471-42AD57FD3E15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048FB3-9450-B515-72A9-8F6CAFE8E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7EE271-FBCC-0E2B-55E4-3CA633EC2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2DED-E4FE-416A-A830-462ABCE81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563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8B36A63-457C-8296-62E0-B1912DC9BC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B0FE6E-837B-B3D1-949C-B6A830749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F0C5B8-A6B0-FA27-E867-DED6C4AA2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C9AD-E38B-4AB2-8471-42AD57FD3E15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8DCD22-8830-3631-5039-E9AE88812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D5434F-FB6B-1761-D0B6-6B6A9C71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2DED-E4FE-416A-A830-462ABCE81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754FA-E06F-D842-DAC1-1128D1987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49FFA3-EA61-DED6-A559-B12243191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7E806D-F7B5-07D9-331B-A7E51617D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C9AD-E38B-4AB2-8471-42AD57FD3E15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B12B2F-3EBF-EDEA-04A8-95EFC6E4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D7169A-4109-23F9-7677-328A117E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2DED-E4FE-416A-A830-462ABCE81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06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71340-A373-7BF8-A83F-EDC5378D7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069FE4-929D-154A-0ACC-D6C9B22F5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83269E-B2FD-D1A6-6E75-6D3EF112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C9AD-E38B-4AB2-8471-42AD57FD3E15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0CC52F-30FF-4B2C-D1FD-2B4B4E690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A070E5-BAF8-E16A-F067-6CC20A347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2DED-E4FE-416A-A830-462ABCE81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57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9BE04-3211-6D10-B5F8-143FB649B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D9E3C6-E89F-7C21-735C-4D3678D654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AD3556-D174-4B78-962D-20754A6A8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D557CE-923A-AD90-4C05-AFED56268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C9AD-E38B-4AB2-8471-42AD57FD3E15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81A1C1-8FF9-E187-E256-1DCEB6285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D1C7E5-291A-737A-84F9-70B4A7D0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2DED-E4FE-416A-A830-462ABCE81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00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B9B93-5672-1456-D015-552DEA7C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AB7246-5658-F814-A63A-BC4923B1C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BF9177-173A-439C-C338-6E2149683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E4AF4C-0DD6-D5BB-8006-8E6545AF58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6150F7-D8BA-97D2-5040-27C5A5E1A7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0D303C-7CF8-B0CD-1A1C-D386D9D38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C9AD-E38B-4AB2-8471-42AD57FD3E15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EF805E-D36A-3E2B-5A4B-9BC1E2871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1D5915F-60D9-58D7-5D9D-E2081745B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2DED-E4FE-416A-A830-462ABCE81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79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BC5D2-229E-8662-3F85-3B16B2241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FB5881-85AA-7D26-4144-B96417613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C9AD-E38B-4AB2-8471-42AD57FD3E15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18604E-D37B-ED44-4075-4F177C8D4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2EF461-38F6-C839-7C31-12EBAE2B3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2DED-E4FE-416A-A830-462ABCE81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03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CE70E6-7176-0F55-32AC-1EA68F69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C9AD-E38B-4AB2-8471-42AD57FD3E15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963FDB-330B-9B08-ECD9-C2332C356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82745B-6AE4-A560-C374-A092F2708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2DED-E4FE-416A-A830-462ABCE81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790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9A064-5296-A9C0-A923-D3130E86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130729-23D9-18AA-69B9-3F9CEE3BE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6B7F3C-6BD4-8490-FD94-7C3D4DD12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A07F12-9A2F-0367-DDF5-67C06D326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C9AD-E38B-4AB2-8471-42AD57FD3E15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1D9D43-1F3A-D839-815C-821AEC412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DB3B8C-9F5D-8138-5197-7C3A2467A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2DED-E4FE-416A-A830-462ABCE81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43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41D97-BEF0-4E70-9321-41E30A1D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5C6B665-A194-9736-8222-5CF5528B0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5A6210-A36D-B9BE-AE21-5963D9C05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D71FE6-E3B2-3BF3-BA41-725E423C1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FC9AD-E38B-4AB2-8471-42AD57FD3E15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7FBBD5-5066-7B75-E322-C4582715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95DCE8-F7EC-690B-64B9-2C7D1B7D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2DED-E4FE-416A-A830-462ABCE81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79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8BFA2-918F-541B-5F95-B9DA57EB5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5A8BCA-926C-3FAE-6E84-1B9606168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A54E34-18CC-C1B6-2F3A-62B4E1A973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FC9AD-E38B-4AB2-8471-42AD57FD3E15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FD6538-32EC-C25E-3051-2807E2DB7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D93CD-2926-85AA-1230-04FE6B422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2DED-E4FE-416A-A830-462ABCE81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78E739-72F1-A601-B880-D0F7E62F8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690DD7-C032-23A9-7090-0CC6ECD7B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465" y="3598332"/>
            <a:ext cx="3183468" cy="3183468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0CA4BFA2-C854-DCDD-2E4A-59BB287F2CFE}"/>
              </a:ext>
            </a:extLst>
          </p:cNvPr>
          <p:cNvSpPr/>
          <p:nvPr/>
        </p:nvSpPr>
        <p:spPr>
          <a:xfrm>
            <a:off x="1502832" y="4879678"/>
            <a:ext cx="1261533" cy="1219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FC268B0-3E2C-8B37-4950-5AB3F5C85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16" y="4936067"/>
            <a:ext cx="952501" cy="9525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FFD5E68-7C11-44FD-96BC-4B6632FFB9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03" y="4974496"/>
            <a:ext cx="1060451" cy="106045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5D481DB-9367-1ACD-AC3A-E7D5F451F9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775" y="4982039"/>
            <a:ext cx="1014479" cy="101447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DBE93CC-B5D4-BD0F-D838-52712C0B64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0308">
            <a:off x="1522793" y="4879678"/>
            <a:ext cx="1218442" cy="121844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525410C-7686-C0C3-59E0-3E9049355B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8" y="5006574"/>
            <a:ext cx="1083736" cy="1083736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DC6322DF-F72B-D65A-92F8-0114B9D8B150}"/>
              </a:ext>
            </a:extLst>
          </p:cNvPr>
          <p:cNvGrpSpPr/>
          <p:nvPr/>
        </p:nvGrpSpPr>
        <p:grpSpPr>
          <a:xfrm rot="20417769">
            <a:off x="548383" y="76188"/>
            <a:ext cx="2122684" cy="2122684"/>
            <a:chOff x="548383" y="76188"/>
            <a:chExt cx="2122684" cy="2122684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7AC62599-B091-EFD2-9328-D63B9FB82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83" y="76188"/>
              <a:ext cx="2122684" cy="2122684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63177CE-3077-EBF7-EB3B-736561B22AD7}"/>
                </a:ext>
              </a:extLst>
            </p:cNvPr>
            <p:cNvSpPr txBox="1"/>
            <p:nvPr/>
          </p:nvSpPr>
          <p:spPr>
            <a:xfrm>
              <a:off x="1386045" y="426931"/>
              <a:ext cx="3589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071632B6-E29F-67F7-2EE8-B4B3EF592EA9}"/>
              </a:ext>
            </a:extLst>
          </p:cNvPr>
          <p:cNvGrpSpPr/>
          <p:nvPr/>
        </p:nvGrpSpPr>
        <p:grpSpPr>
          <a:xfrm rot="1557993">
            <a:off x="1861814" y="1600766"/>
            <a:ext cx="2121592" cy="2121592"/>
            <a:chOff x="1861814" y="1600766"/>
            <a:chExt cx="2121592" cy="2121592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1EDEB8EC-4F59-0574-77C0-B1C816F4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rgbClr val="7030A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861814" y="1600766"/>
              <a:ext cx="2121592" cy="2121592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6A41DA1-3401-98A6-54B2-1F20E0845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89789" y="1876383"/>
              <a:ext cx="981541" cy="1072989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5462BF96-DFB1-C373-5032-9D1D21E228F8}"/>
              </a:ext>
            </a:extLst>
          </p:cNvPr>
          <p:cNvGrpSpPr/>
          <p:nvPr/>
        </p:nvGrpSpPr>
        <p:grpSpPr>
          <a:xfrm>
            <a:off x="9324470" y="4399668"/>
            <a:ext cx="2121592" cy="2121592"/>
            <a:chOff x="9324470" y="4399668"/>
            <a:chExt cx="2121592" cy="2121592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E01BD0AD-F52D-0257-468C-19A847B68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324470" y="4399668"/>
              <a:ext cx="2121592" cy="2121592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A3E93738-52A5-4CE0-4D98-8FC7321D0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57707" y="4655308"/>
              <a:ext cx="981541" cy="1072989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63197FCA-3D62-4CBC-03B2-6998741E77D0}"/>
              </a:ext>
            </a:extLst>
          </p:cNvPr>
          <p:cNvGrpSpPr/>
          <p:nvPr/>
        </p:nvGrpSpPr>
        <p:grpSpPr>
          <a:xfrm>
            <a:off x="6948670" y="-16999"/>
            <a:ext cx="2121592" cy="2121592"/>
            <a:chOff x="6948670" y="-16999"/>
            <a:chExt cx="2121592" cy="2121592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2D08F58-D71A-82D9-A574-D1C4DA53C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948670" y="-16999"/>
              <a:ext cx="2121592" cy="2121592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CDE4719-A41E-EC32-6785-C91E37F34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78924" y="221197"/>
              <a:ext cx="981541" cy="1072989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2667E2D2-5157-B828-182A-3B8F91CE05E4}"/>
              </a:ext>
            </a:extLst>
          </p:cNvPr>
          <p:cNvGrpSpPr/>
          <p:nvPr/>
        </p:nvGrpSpPr>
        <p:grpSpPr>
          <a:xfrm rot="2126713">
            <a:off x="5526262" y="1138076"/>
            <a:ext cx="2121592" cy="2121592"/>
            <a:chOff x="5526262" y="1138076"/>
            <a:chExt cx="2121592" cy="2121592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06895E2C-E430-A7D8-8CB6-5F671C714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5526262" y="1138076"/>
              <a:ext cx="2121592" cy="212159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622BD053-F3B4-BC9D-0D67-581A8F188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46801" y="1399621"/>
              <a:ext cx="981541" cy="1072989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0EF3A9EE-FEA4-6C5C-BFCE-6A04611E3ABB}"/>
              </a:ext>
            </a:extLst>
          </p:cNvPr>
          <p:cNvGrpSpPr/>
          <p:nvPr/>
        </p:nvGrpSpPr>
        <p:grpSpPr>
          <a:xfrm rot="20222100">
            <a:off x="-174425" y="1992010"/>
            <a:ext cx="2121592" cy="2121592"/>
            <a:chOff x="-389453" y="1755274"/>
            <a:chExt cx="2121592" cy="2121592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7399F0F-005E-C98E-AC2D-41B0E4745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2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389453" y="1755274"/>
              <a:ext cx="2121592" cy="2121592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BAB1C49-3FE4-AE93-E9DE-86E87D2DCC28}"/>
                </a:ext>
              </a:extLst>
            </p:cNvPr>
            <p:cNvSpPr txBox="1"/>
            <p:nvPr/>
          </p:nvSpPr>
          <p:spPr>
            <a:xfrm>
              <a:off x="381889" y="2149444"/>
              <a:ext cx="804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98354306-FF7B-903A-A6EF-0F534985784F}"/>
              </a:ext>
            </a:extLst>
          </p:cNvPr>
          <p:cNvGrpSpPr/>
          <p:nvPr/>
        </p:nvGrpSpPr>
        <p:grpSpPr>
          <a:xfrm rot="20568639">
            <a:off x="3226551" y="246612"/>
            <a:ext cx="2121592" cy="2121592"/>
            <a:chOff x="3226551" y="246612"/>
            <a:chExt cx="2121592" cy="2121592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BEAC541-7889-58DB-9B3F-867F53AE1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226551" y="246612"/>
              <a:ext cx="2121592" cy="212159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9A3F1A2-030D-4971-A9D9-621AD39E8E37}"/>
                </a:ext>
              </a:extLst>
            </p:cNvPr>
            <p:cNvSpPr txBox="1"/>
            <p:nvPr/>
          </p:nvSpPr>
          <p:spPr>
            <a:xfrm>
              <a:off x="4027501" y="587808"/>
              <a:ext cx="69849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Ш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86AD4874-8177-769C-F1EE-A09DA1E5828C}"/>
              </a:ext>
            </a:extLst>
          </p:cNvPr>
          <p:cNvGrpSpPr/>
          <p:nvPr/>
        </p:nvGrpSpPr>
        <p:grpSpPr>
          <a:xfrm>
            <a:off x="10139920" y="2576051"/>
            <a:ext cx="2121592" cy="2121592"/>
            <a:chOff x="10139920" y="2576051"/>
            <a:chExt cx="2121592" cy="2121592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2A58A6F-C4D8-96D1-C751-0289D935E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0139920" y="2576051"/>
              <a:ext cx="2121592" cy="2121592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346A8E8-C50E-D7A4-0ED4-47CB967EC0DB}"/>
                </a:ext>
              </a:extLst>
            </p:cNvPr>
            <p:cNvSpPr txBox="1"/>
            <p:nvPr/>
          </p:nvSpPr>
          <p:spPr>
            <a:xfrm>
              <a:off x="10939248" y="2960374"/>
              <a:ext cx="64315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Ш</a:t>
              </a: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35262440-52D2-8BCE-818E-6C79C473DC08}"/>
              </a:ext>
            </a:extLst>
          </p:cNvPr>
          <p:cNvGrpSpPr/>
          <p:nvPr/>
        </p:nvGrpSpPr>
        <p:grpSpPr>
          <a:xfrm>
            <a:off x="8152032" y="1863224"/>
            <a:ext cx="2121592" cy="2121592"/>
            <a:chOff x="8152032" y="1863224"/>
            <a:chExt cx="2121592" cy="2121592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9E18D2C-7481-C322-B236-6CB4F4B08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52032" y="1863224"/>
              <a:ext cx="2121592" cy="2121592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540B4559-FBBF-2EE6-B59F-B0EDF2C37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69540" y="2150090"/>
              <a:ext cx="1012024" cy="963251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88A650A2-B327-1751-7C79-A5DA37FA3092}"/>
              </a:ext>
            </a:extLst>
          </p:cNvPr>
          <p:cNvGrpSpPr/>
          <p:nvPr/>
        </p:nvGrpSpPr>
        <p:grpSpPr>
          <a:xfrm>
            <a:off x="7499669" y="4735316"/>
            <a:ext cx="2121592" cy="2121592"/>
            <a:chOff x="7499669" y="4735316"/>
            <a:chExt cx="2121592" cy="2121592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63959ADC-33B1-40E8-0C95-DC826F9E5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rgbClr val="7030A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7499669" y="4735316"/>
              <a:ext cx="2121592" cy="212159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BD06142-E181-C479-44C0-A0B36CAE124A}"/>
                </a:ext>
              </a:extLst>
            </p:cNvPr>
            <p:cNvSpPr txBox="1"/>
            <p:nvPr/>
          </p:nvSpPr>
          <p:spPr>
            <a:xfrm>
              <a:off x="8301979" y="5137298"/>
              <a:ext cx="79545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Ш</a:t>
              </a: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9A0972-87E1-EDAC-5783-B7EAECD2BD1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85" y="3849254"/>
            <a:ext cx="1508837" cy="131703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CBDD86F-B612-144D-164D-00FB59CB5FB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4" y="5728297"/>
            <a:ext cx="1148934" cy="1163206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48A27F4D-4566-F621-83DD-7ADFA8FE4C7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627" y="1173717"/>
            <a:ext cx="2836350" cy="289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1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3.75E-6 1.11111E-6 C 0.01067 0.00972 -0.00573 -0.00509 0.01015 0.00787 C 0.02122 0.0169 0.00898 0.01111 0.02994 0.02315 C 0.04114 0.02963 0.05286 0.03588 0.06224 0.04537 C 0.06614 0.04954 0.07031 0.05347 0.07382 0.05833 C 0.07448 0.05926 0.07526 0.06018 0.07578 0.06111 C 0.0763 0.0618 0.07669 0.0625 0.07708 0.06342 C 0.07747 0.06505 0.07773 0.06667 0.07812 0.06829 C 0.0789 0.075 0.07864 0.07268 0.07916 0.08171 C 0.07968 0.09074 0.07929 0.09097 0.08033 0.09745 C 0.08112 0.10324 0.08086 0.10417 0.08359 0.10856 C 0.0858 0.11227 0.08828 0.11505 0.09114 0.11782 C 0.09192 0.11852 0.09283 0.11921 0.09349 0.11967 C 0.09401 0.12014 0.09466 0.1206 0.09518 0.12153 C 0.09622 0.12315 0.09856 0.12662 0.09856 0.12685 C 0.09661 0.13287 0.09817 0.13194 0.09401 0.13495 C 0.09362 0.13495 0.09336 0.13542 0.09283 0.13588 L 0.0957 0.13588 " pathEditMode="relative" rAng="0" ptsTypes="AAAAAAAAAAAAAAAAAAA">
                                      <p:cBhvr>
                                        <p:cTn id="5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2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1.25E-6 0.00046 C 0.00716 0.02963 -0.00377 -0.01528 0.00677 0.02431 C 0.01419 0.05185 0.00599 0.03403 0.02005 0.07083 C 0.02761 0.09074 0.03542 0.10972 0.04167 0.13912 C 0.04427 0.15139 0.04714 0.16389 0.04935 0.17847 C 0.04987 0.18125 0.05039 0.18403 0.05078 0.18727 C 0.05104 0.18935 0.0513 0.19167 0.05156 0.19421 C 0.05182 0.19907 0.05208 0.20394 0.05235 0.2088 C 0.05274 0.2294 0.05261 0.22245 0.053 0.25 C 0.05339 0.27755 0.05313 0.27824 0.05378 0.29815 C 0.0543 0.31551 0.05404 0.31829 0.05599 0.33241 C 0.05742 0.34375 0.05912 0.35185 0.06107 0.36042 C 0.06159 0.36273 0.06211 0.36435 0.0625 0.36597 C 0.06289 0.36759 0.06341 0.36921 0.06367 0.3713 C 0.06445 0.37662 0.06602 0.3875 0.06602 0.3882 C 0.06471 0.40648 0.06576 0.40324 0.06289 0.41296 C 0.06276 0.41296 0.0625 0.41412 0.06224 0.41528 L 0.06406 0.41528 " pathEditMode="relative" rAng="0" ptsTypes="AAAAAAAAAAAAAAAAAAA">
                                      <p:cBhvr>
                                        <p:cTn id="6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2.5E-6 0.00023 C -0.02487 0.02824 0.01302 -0.01482 -0.02343 0.02315 C -0.04909 0.04977 -0.02083 0.03264 -0.0694 0.06782 C -0.09557 0.08704 -0.12252 0.10509 -0.14414 0.13333 C -0.15312 0.14514 -0.16302 0.15718 -0.1707 0.1713 C -0.17252 0.17384 -0.17435 0.17662 -0.17565 0.17963 C -0.17656 0.18171 -0.17747 0.1838 -0.17838 0.18634 C -0.17929 0.19097 -0.18021 0.1956 -0.18099 0.20023 C -0.18242 0.22014 -0.1819 0.21343 -0.18333 0.23981 C -0.18463 0.2662 -0.18372 0.2669 -0.18593 0.28611 C -0.18776 0.30278 -0.18685 0.30532 -0.19362 0.31898 C -0.19857 0.32986 -0.20442 0.3375 -0.2112 0.34583 C -0.21302 0.34815 -0.21484 0.34954 -0.21614 0.35116 C -0.21758 0.35278 -0.21927 0.35417 -0.22018 0.35625 C -0.22291 0.36134 -0.22825 0.37176 -0.22825 0.37245 C -0.22383 0.39005 -0.22747 0.38704 -0.21758 0.3963 C -0.21705 0.3963 -0.21614 0.39745 -0.21523 0.39861 L -0.22161 0.39861 " pathEditMode="relative" rAng="0" ptsTypes="AAAAAAAAAAAAAAAAAAA">
                                      <p:cBhvr>
                                        <p:cTn id="6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9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-3.54167E-6 -2.96296E-6 C -0.00429 0.01227 0.00209 -0.00648 -0.00403 0.00996 C -0.00833 0.0213 -0.00351 0.01389 -0.01185 0.02917 C -0.01627 0.0375 -0.02083 0.04537 -0.02448 0.05764 C -0.02604 0.06273 -0.02773 0.06783 -0.02903 0.07385 C -0.02929 0.075 -0.02955 0.07616 -0.02981 0.07755 C -0.02994 0.07848 -0.03007 0.0794 -0.0302 0.08033 C -0.03047 0.08241 -0.0306 0.08449 -0.03073 0.08658 C -0.03099 0.09491 -0.03086 0.09213 -0.03112 0.10348 C -0.03138 0.11505 -0.03125 0.11528 -0.03151 0.12361 C -0.0319 0.13079 -0.03177 0.13195 -0.03281 0.13773 C -0.03372 0.14236 -0.03463 0.14584 -0.0358 0.14931 C -0.03619 0.15023 -0.03645 0.15093 -0.03672 0.15162 C -0.03685 0.15232 -0.03724 0.15301 -0.03737 0.15394 C -0.03776 0.15602 -0.03867 0.16065 -0.03867 0.16088 C -0.03802 0.16852 -0.03854 0.16713 -0.03685 0.17107 C -0.03685 0.17107 -0.03672 0.17153 -0.03658 0.17223 L -0.03763 0.17223 " pathEditMode="relative" rAng="0" ptsTypes="AAAAAAAAAAAAAAAAAAA"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11111E-6 C -0.0345 0.01898 0.01797 -0.01018 -0.03255 0.01551 C -0.0681 0.03357 -0.0289 0.02199 -0.09622 0.0456 C -0.13242 0.05857 -0.16979 0.07083 -0.19974 0.08982 C -0.21211 0.09792 -0.22591 0.10602 -0.23646 0.11551 C -0.23906 0.11713 -0.24153 0.11898 -0.24336 0.12107 C -0.24466 0.12245 -0.24583 0.12384 -0.24713 0.1257 C -0.24843 0.1287 -0.24961 0.13195 -0.25078 0.13495 C -0.25273 0.14838 -0.25195 0.14398 -0.25403 0.16181 C -0.25586 0.17963 -0.25455 0.18009 -0.25755 0.19306 C -0.26015 0.20417 -0.25885 0.20602 -0.26823 0.21505 C -0.27513 0.22245 -0.2832 0.22755 -0.29257 0.23333 C -0.29505 0.23472 -0.29765 0.23565 -0.29948 0.23681 C -0.30143 0.23796 -0.30377 0.23889 -0.30507 0.24028 C -0.30885 0.24375 -0.31614 0.2507 -0.31614 0.25116 C -0.31002 0.2632 -0.3151 0.26111 -0.30143 0.26736 C -0.30065 0.26736 -0.29948 0.26806 -0.29817 0.26898 L -0.30703 0.26898 " pathEditMode="relative" rAng="0" ptsTypes="AAAAAAAAAAAAAAAAAAA">
                                      <p:cBhvr>
                                        <p:cTn id="7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7" y="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-1.04167E-6 0.00023 C -0.05807 0.02616 0.03008 -0.01412 -0.05469 0.0213 C -0.11445 0.0463 -0.04857 0.03033 -0.16172 0.06297 C -0.22252 0.08102 -0.28529 0.09792 -0.33555 0.12431 C -0.35638 0.13565 -0.37956 0.14676 -0.39726 0.15996 C -0.40156 0.16227 -0.40573 0.16482 -0.40885 0.1676 C -0.41094 0.16945 -0.41302 0.17153 -0.4151 0.17408 C -0.41732 0.17824 -0.41927 0.18264 -0.42122 0.18681 C -0.42461 0.20556 -0.42318 0.19931 -0.42669 0.22408 C -0.42982 0.24885 -0.4276 0.24931 -0.43268 0.26736 C -0.43698 0.28287 -0.43476 0.28542 -0.45052 0.29792 C -0.46211 0.30811 -0.47578 0.31505 -0.49141 0.32315 C -0.49557 0.325 -0.5 0.32639 -0.50312 0.32801 C -0.50638 0.32963 -0.51029 0.33079 -0.5125 0.33287 C -0.51875 0.3375 -0.53099 0.34723 -0.53099 0.34792 C -0.52083 0.36459 -0.5293 0.36158 -0.50638 0.37037 C -0.50508 0.37037 -0.50312 0.3713 -0.50091 0.37269 L -0.51575 0.37269 " pathEditMode="relative" rAng="0" ptsTypes="AAAAAAAAAAAAAAAAAAA">
                                      <p:cBhvr>
                                        <p:cTn id="8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49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1.45833E-6 -1.48148E-6 C -0.06146 0.00671 0.03177 -0.0037 -0.05794 0.00533 C -0.1211 0.01181 -0.05143 0.00764 -0.1711 0.01597 C -0.23542 0.02083 -0.30182 0.025 -0.35495 0.03195 C -0.37695 0.03472 -0.40143 0.03773 -0.42018 0.04097 C -0.42474 0.04167 -0.42917 0.04236 -0.43242 0.04306 C -0.43464 0.04352 -0.43685 0.04398 -0.43906 0.04468 C -0.44141 0.04583 -0.44349 0.04676 -0.44557 0.04792 C -0.44909 0.05278 -0.44766 0.05116 -0.4513 0.05741 C -0.45469 0.06389 -0.45235 0.06389 -0.45768 0.06875 C -0.46224 0.07269 -0.4599 0.07338 -0.47656 0.07639 C -0.4888 0.07917 -0.50326 0.08079 -0.51979 0.08287 C -0.52422 0.08357 -0.52891 0.0838 -0.53216 0.08426 C -0.53568 0.08472 -0.53971 0.08496 -0.54206 0.08542 C -0.5487 0.08658 -0.56159 0.08912 -0.56159 0.08935 C -0.55091 0.09375 -0.5599 0.09283 -0.53568 0.09514 C -0.53425 0.09514 -0.53216 0.09537 -0.52982 0.09583 L -0.54557 0.09583 " pathEditMode="relative" rAng="0" ptsTypes="AAAAAAAAAAAAAAAAAAA">
                                      <p:cBhvr>
                                        <p:cTn id="8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2.08333E-7 -0.00023 C -0.08711 -0.00092 0.04492 0.00047 -0.08216 -0.00069 C -0.17161 -0.00162 -0.07292 -0.00115 -0.24232 -0.00208 C -0.33346 -0.00277 -0.42747 -0.00324 -0.50273 -0.00416 C -0.53385 -0.00462 -0.56862 -0.00486 -0.59518 -0.00532 C -0.60156 -0.00532 -0.60781 -0.00555 -0.6125 -0.00555 C -0.61563 -0.00555 -0.61875 -0.00578 -0.62188 -0.00578 C -0.62513 -0.00601 -0.62813 -0.00601 -0.63112 -0.00625 C -0.63607 -0.00694 -0.63398 -0.00671 -0.63919 -0.0074 C -0.64401 -0.00833 -0.64063 -0.00833 -0.64818 -0.00879 C -0.65469 -0.00949 -0.6513 -0.00949 -0.675 -0.00995 C -0.69232 -0.01018 -0.71276 -0.01041 -0.7362 -0.01064 C -0.74245 -0.01087 -0.74909 -0.01087 -0.75365 -0.01087 C -0.75872 -0.01087 -0.76445 -0.01087 -0.76771 -0.01111 C -0.77708 -0.01111 -0.79531 -0.01157 -0.79531 -0.01157 C -0.78021 -0.01203 -0.79297 -0.01203 -0.75872 -0.01226 C -0.75664 -0.01226 -0.75365 -0.01226 -0.75039 -0.01226 L -0.77266 -0.01226 " pathEditMode="relative" rAng="0" ptsTypes="AAAAAAAAAAAAAAAAAAA">
                                      <p:cBhvr>
                                        <p:cTn id="9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6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2.91667E-6 -0.00601 C -0.07526 -0.02361 0.03867 0.01158 -0.07096 -0.01782 C -0.1483 -0.0412 -0.06302 -0.02939 -0.20924 -0.053 C -0.28802 -0.0706 -0.36914 -0.0824 -0.43411 -0.10578 C -0.46106 -0.11759 -0.49101 -0.12337 -0.51393 -0.13518 C -0.51953 -0.13518 -0.52487 -0.14097 -0.5289 -0.14097 C -0.53164 -0.14097 -0.53437 -0.14675 -0.53698 -0.14675 C -0.53984 -0.15277 -0.54244 -0.15277 -0.54505 -0.15856 C -0.54922 -0.17615 -0.54752 -0.17037 -0.55195 -0.18796 C -0.55612 -0.21134 -0.55325 -0.21134 -0.55976 -0.22314 C -0.56536 -0.24074 -0.5625 -0.24074 -0.58294 -0.25254 C -0.59791 -0.25833 -0.61549 -0.26435 -0.63567 -0.27013 C -0.64114 -0.27592 -0.64687 -0.27592 -0.65078 -0.27592 C -0.65521 -0.27592 -0.66015 -0.27592 -0.66289 -0.28194 C -0.67109 -0.28194 -0.68672 -0.29351 -0.68672 -0.28773 C -0.67369 -0.30532 -0.68476 -0.30532 -0.65521 -0.31111 C -0.65338 -0.31111 -0.65078 -0.31111 -0.64804 -0.31111 L -0.66718 -0.31111 " pathEditMode="relative" rAng="0" ptsTypes="AAAAAAAAAAAAAAAAAAA">
                                      <p:cBhvr>
                                        <p:cTn id="9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36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00533 C -0.05989 -0.02083 0.03047 0.00995 -0.05651 -0.01574 C -0.1177 -0.03611 -0.05013 -0.02593 -0.16614 -0.04653 C -0.22864 -0.06204 -0.29297 -0.07222 -0.34453 -0.09259 C -0.36588 -0.10278 -0.38958 -0.10787 -0.40781 -0.11829 C -0.41224 -0.11829 -0.41653 -0.12338 -0.41966 -0.12338 C -0.42187 -0.12338 -0.42409 -0.12847 -0.42617 -0.12847 C -0.42838 -0.1338 -0.43047 -0.1338 -0.43255 -0.13866 C -0.43593 -0.15417 -0.4345 -0.14908 -0.43802 -0.16458 C -0.4414 -0.18472 -0.43893 -0.18472 -0.44414 -0.19514 C -0.44869 -0.21042 -0.44635 -0.21042 -0.46263 -0.22083 C -0.47448 -0.22593 -0.48841 -0.23125 -0.50442 -0.23634 C -0.50885 -0.2412 -0.51328 -0.2412 -0.5164 -0.2412 C -0.51992 -0.2412 -0.52382 -0.2412 -0.52591 -0.24653 C -0.53255 -0.24653 -0.54479 -0.25671 -0.54479 -0.25162 C -0.5345 -0.2669 -0.54336 -0.2669 -0.51992 -0.27176 C -0.51849 -0.27176 -0.5164 -0.27176 -0.51432 -0.27176 L -0.52942 -0.27176 " pathEditMode="relative" rAng="0" ptsTypes="AAAAAAAAAAAAAAAAAAA">
                                      <p:cBhvr>
                                        <p:cTn id="10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40" y="-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2025-11-03T12:14:17Z</dcterms:created>
  <dcterms:modified xsi:type="dcterms:W3CDTF">2025-11-03T12:43:47Z</dcterms:modified>
</cp:coreProperties>
</file>