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4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7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6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6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3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" y="676529"/>
            <a:ext cx="8901058" cy="539508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" y="3894188"/>
            <a:ext cx="1659696" cy="16596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8" y="983041"/>
            <a:ext cx="1136407" cy="11352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9" y="4620193"/>
            <a:ext cx="1352584" cy="1352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51" y="1141191"/>
            <a:ext cx="1344858" cy="13448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" y="2403633"/>
            <a:ext cx="1177889" cy="11778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58" y="4443912"/>
            <a:ext cx="1528054" cy="1528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77" y="4590358"/>
            <a:ext cx="1383383" cy="1383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95" y="3854057"/>
            <a:ext cx="1451026" cy="14510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 rot="450000">
            <a:off x="5433939" y="1112031"/>
            <a:ext cx="3584363" cy="1464578"/>
            <a:chOff x="5609160" y="916140"/>
            <a:chExt cx="3448475" cy="1464578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5799027" flipH="1" flipV="1">
              <a:off x="6601109" y="-75809"/>
              <a:ext cx="1464578" cy="3448475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 rot="21101236">
              <a:off x="7022942" y="1440521"/>
              <a:ext cx="974078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80989" y="935451"/>
            <a:ext cx="1758113" cy="4044721"/>
            <a:chOff x="6253726" y="944375"/>
            <a:chExt cx="1758113" cy="4044721"/>
          </a:xfrm>
        </p:grpSpPr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8296150" flipH="1" flipV="1">
              <a:off x="6253726" y="944375"/>
              <a:ext cx="1464578" cy="4044721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921439" y="3217332"/>
              <a:ext cx="1090400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537393">
            <a:off x="5340812" y="1348620"/>
            <a:ext cx="1699346" cy="4078450"/>
            <a:chOff x="5826757" y="1223988"/>
            <a:chExt cx="1542671" cy="4729328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9522605" flipH="1" flipV="1">
              <a:off x="5826757" y="1223988"/>
              <a:ext cx="1447794" cy="4729328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 rot="20827279">
              <a:off x="6353233" y="4341461"/>
              <a:ext cx="1016195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85001" y="1351952"/>
            <a:ext cx="1718868" cy="3963296"/>
            <a:chOff x="4221635" y="1319568"/>
            <a:chExt cx="1718868" cy="4482826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11704982" flipH="1" flipV="1">
              <a:off x="4354889" y="1319568"/>
              <a:ext cx="1585614" cy="448282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221635" y="4425535"/>
              <a:ext cx="1173044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420597">
            <a:off x="2746429" y="885180"/>
            <a:ext cx="2093573" cy="5030466"/>
            <a:chOff x="2659494" y="843294"/>
            <a:chExt cx="2093573" cy="5030466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2536492">
              <a:off x="3477301" y="843294"/>
              <a:ext cx="1275766" cy="503046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659494" y="4046308"/>
              <a:ext cx="1134874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8535" y="2391326"/>
            <a:ext cx="5916002" cy="1484115"/>
            <a:chOff x="558535" y="2391326"/>
            <a:chExt cx="5916002" cy="1484115"/>
          </a:xfrm>
        </p:grpSpPr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3408539">
              <a:off x="2969506" y="-19645"/>
              <a:ext cx="1094060" cy="5916002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29497" y="3396457"/>
              <a:ext cx="1146065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00926" y="1627675"/>
            <a:ext cx="4850129" cy="1075534"/>
            <a:chOff x="1040918" y="1602357"/>
            <a:chExt cx="4850129" cy="1075534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4369336">
              <a:off x="2928216" y="-284941"/>
              <a:ext cx="1075534" cy="4850129"/>
            </a:xfrm>
            <a:prstGeom prst="triangle">
              <a:avLst>
                <a:gd name="adj" fmla="val 53295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860387" y="2214872"/>
              <a:ext cx="1076969" cy="4472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32893" y="910133"/>
            <a:ext cx="4780960" cy="1044724"/>
            <a:chOff x="1407989" y="910133"/>
            <a:chExt cx="4505864" cy="1044724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5400000">
              <a:off x="3138559" y="-820437"/>
              <a:ext cx="1044724" cy="4505864"/>
            </a:xfrm>
            <a:prstGeom prst="triangle">
              <a:avLst>
                <a:gd name="adj" fmla="val 53996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35950" y="1220877"/>
              <a:ext cx="974078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F6AB24B-F446-49EF-AEE3-979F92524D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710" y="676528"/>
            <a:ext cx="2372055" cy="22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2" y="5979116"/>
            <a:ext cx="639052" cy="58014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68" y="-33568"/>
            <a:ext cx="6858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60" y="3208408"/>
            <a:ext cx="2664046" cy="2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FC343C-5EEE-432A-9404-F6C3E47201D6}"/>
</file>

<file path=customXml/itemProps2.xml><?xml version="1.0" encoding="utf-8"?>
<ds:datastoreItem xmlns:ds="http://schemas.openxmlformats.org/officeDocument/2006/customXml" ds:itemID="{BAE8244C-46C1-4505-865A-4F92FE923A8A}"/>
</file>

<file path=customXml/itemProps3.xml><?xml version="1.0" encoding="utf-8"?>
<ds:datastoreItem xmlns:ds="http://schemas.openxmlformats.org/officeDocument/2006/customXml" ds:itemID="{83C62BCA-465B-45E5-9A29-B44BDD138C3C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2025-11-02T17:48:58Z</dcterms:created>
  <dcterms:modified xsi:type="dcterms:W3CDTF">2025-11-02T18:45:08Z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