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69C608-697E-CBF1-1E78-06C5C89B886B}" v="63" dt="2025-11-03T09:54:16.750"/>
    <p1510:client id="{E0DCAD3F-CCA9-766A-6E15-F875D68BB4FC}" v="1" dt="2025-11-03T14:19:03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4A69C608-697E-CBF1-1E78-06C5C89B886B}"/>
    <pc:docChg chg="modSld">
      <pc:chgData name="somovaasya3" userId="S::somovaasya3_gmail.com#ext#@slideedu.onmicrosoft.com::05b36399-d501-4a7b-87fd-615099445ab5" providerId="AD" clId="Web-{4A69C608-697E-CBF1-1E78-06C5C89B886B}" dt="2025-11-03T09:54:16.750" v="56" actId="1076"/>
      <pc:docMkLst>
        <pc:docMk/>
      </pc:docMkLst>
      <pc:sldChg chg="modSp">
        <pc:chgData name="somovaasya3" userId="S::somovaasya3_gmail.com#ext#@slideedu.onmicrosoft.com::05b36399-d501-4a7b-87fd-615099445ab5" providerId="AD" clId="Web-{4A69C608-697E-CBF1-1E78-06C5C89B886B}" dt="2025-11-03T09:54:16.750" v="56" actId="1076"/>
        <pc:sldMkLst>
          <pc:docMk/>
          <pc:sldMk cId="389736058" sldId="257"/>
        </pc:sldMkLst>
        <pc:spChg chg="mod">
          <ac:chgData name="somovaasya3" userId="S::somovaasya3_gmail.com#ext#@slideedu.onmicrosoft.com::05b36399-d501-4a7b-87fd-615099445ab5" providerId="AD" clId="Web-{4A69C608-697E-CBF1-1E78-06C5C89B886B}" dt="2025-11-03T09:54:16.750" v="56" actId="1076"/>
          <ac:spMkLst>
            <pc:docMk/>
            <pc:sldMk cId="389736058" sldId="257"/>
            <ac:spMk id="15" creationId="{00000000-0000-0000-0000-000000000000}"/>
          </ac:spMkLst>
        </pc:spChg>
        <pc:grpChg chg="mod">
          <ac:chgData name="somovaasya3" userId="S::somovaasya3_gmail.com#ext#@slideedu.onmicrosoft.com::05b36399-d501-4a7b-87fd-615099445ab5" providerId="AD" clId="Web-{4A69C608-697E-CBF1-1E78-06C5C89B886B}" dt="2025-11-03T09:52:58.248" v="55" actId="1076"/>
          <ac:grpSpMkLst>
            <pc:docMk/>
            <pc:sldMk cId="389736058" sldId="257"/>
            <ac:grpSpMk id="21" creationId="{00000000-0000-0000-0000-000000000000}"/>
          </ac:grpSpMkLst>
        </pc:grpChg>
        <pc:picChg chg="mod">
          <ac:chgData name="somovaasya3" userId="S::somovaasya3_gmail.com#ext#@slideedu.onmicrosoft.com::05b36399-d501-4a7b-87fd-615099445ab5" providerId="AD" clId="Web-{4A69C608-697E-CBF1-1E78-06C5C89B886B}" dt="2025-11-03T09:29:18.117" v="52" actId="14100"/>
          <ac:picMkLst>
            <pc:docMk/>
            <pc:sldMk cId="389736058" sldId="257"/>
            <ac:picMk id="6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9:08.523" v="46" actId="1076"/>
          <ac:picMkLst>
            <pc:docMk/>
            <pc:sldMk cId="389736058" sldId="257"/>
            <ac:picMk id="7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9:20.430" v="54" actId="1076"/>
          <ac:picMkLst>
            <pc:docMk/>
            <pc:sldMk cId="389736058" sldId="257"/>
            <ac:picMk id="8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9:14.602" v="50" actId="1076"/>
          <ac:picMkLst>
            <pc:docMk/>
            <pc:sldMk cId="389736058" sldId="257"/>
            <ac:picMk id="9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8:46.616" v="36" actId="1076"/>
          <ac:picMkLst>
            <pc:docMk/>
            <pc:sldMk cId="389736058" sldId="257"/>
            <ac:picMk id="10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9:11.789" v="48" actId="14100"/>
          <ac:picMkLst>
            <pc:docMk/>
            <pc:sldMk cId="389736058" sldId="257"/>
            <ac:picMk id="11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8:43.444" v="35" actId="1076"/>
          <ac:picMkLst>
            <pc:docMk/>
            <pc:sldMk cId="389736058" sldId="257"/>
            <ac:picMk id="13" creationId="{00000000-0000-0000-0000-000000000000}"/>
          </ac:picMkLst>
        </pc:picChg>
        <pc:picChg chg="mod">
          <ac:chgData name="somovaasya3" userId="S::somovaasya3_gmail.com#ext#@slideedu.onmicrosoft.com::05b36399-d501-4a7b-87fd-615099445ab5" providerId="AD" clId="Web-{4A69C608-697E-CBF1-1E78-06C5C89B886B}" dt="2025-11-03T09:28:13.302" v="32" actId="1076"/>
          <ac:picMkLst>
            <pc:docMk/>
            <pc:sldMk cId="389736058" sldId="257"/>
            <ac:picMk id="14" creationId="{00000000-0000-0000-0000-000000000000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E0DCAD3F-CCA9-766A-6E15-F875D68BB4FC}"/>
    <pc:docChg chg="modSld">
      <pc:chgData name="somovaasya3" userId="S::somovaasya3_gmail.com#ext#@slideedu.onmicrosoft.com::05b36399-d501-4a7b-87fd-615099445ab5" providerId="AD" clId="Web-{E0DCAD3F-CCA9-766A-6E15-F875D68BB4FC}" dt="2025-11-03T14:19:03.410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E0DCAD3F-CCA9-766A-6E15-F875D68BB4FC}" dt="2025-11-03T14:19:03.410" v="0" actId="1076"/>
        <pc:sldMkLst>
          <pc:docMk/>
          <pc:sldMk cId="389736058" sldId="257"/>
        </pc:sldMkLst>
        <pc:picChg chg="mod">
          <ac:chgData name="somovaasya3" userId="S::somovaasya3_gmail.com#ext#@slideedu.onmicrosoft.com::05b36399-d501-4a7b-87fd-615099445ab5" providerId="AD" clId="Web-{E0DCAD3F-CCA9-766A-6E15-F875D68BB4FC}" dt="2025-11-03T14:19:03.410" v="0" actId="1076"/>
          <ac:picMkLst>
            <pc:docMk/>
            <pc:sldMk cId="389736058" sldId="257"/>
            <ac:picMk id="1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05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6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0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72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2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5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0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A7E1B-6FCF-4BBE-8456-BC46635E8C8D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5902F-DEF4-4B06-9260-F956A3177A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6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85217"/>
            <a:ext cx="7282956" cy="5200610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16">
            <a:off x="4599196" y="4561465"/>
            <a:ext cx="1523281" cy="101552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1" y="4327229"/>
            <a:ext cx="1322824" cy="8818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04" y="1175705"/>
            <a:ext cx="1148239" cy="77758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4945">
            <a:off x="3147299" y="1114793"/>
            <a:ext cx="1782923" cy="118861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43" y="2594461"/>
            <a:ext cx="2058434" cy="136019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20" y="3834033"/>
            <a:ext cx="986920" cy="6216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856" y="3028631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" y="5910037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7688330" y="595408"/>
            <a:ext cx="2288775" cy="2250549"/>
            <a:chOff x="1857976" y="-45023"/>
            <a:chExt cx="3724670" cy="3655086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285193" y="413845"/>
              <a:ext cx="2849889" cy="274060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A cartoon of a mouth with white teeth&#10;&#10;AI-generated content may be incorrect."/>
            <p:cNvPicPr>
              <a:picLocks noChangeAspect="1"/>
            </p:cNvPicPr>
            <p:nvPr/>
          </p:nvPicPr>
          <p:blipFill rotWithShape="1">
            <a:blip r:embed="rId12"/>
            <a:srcRect/>
            <a:stretch/>
          </p:blipFill>
          <p:spPr>
            <a:xfrm>
              <a:off x="1857976" y="-45023"/>
              <a:ext cx="3724670" cy="3655086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314" y="1451477"/>
            <a:ext cx="1497255" cy="998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2" y="-355014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B73DD3-D474-41EB-9D41-BCF5C34DECD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01A6C05-42B0-4794-BB85-067A308813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419DFD-CAE3-455E-9755-A85A01D210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2025-10-31T19:07:40Z</dcterms:created>
  <dcterms:modified xsi:type="dcterms:W3CDTF">2025-11-03T14:19:03Z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