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B2843D-7C8F-382E-958F-32FA19C528E8}" v="4" dt="2025-11-03T08:45:35.640"/>
    <p1510:client id="{BA417264-1442-6A96-A966-D77EBA938DDA}" v="1" dt="2025-11-03T08:45:13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2CB2843D-7C8F-382E-958F-32FA19C528E8}"/>
    <pc:docChg chg="modSld">
      <pc:chgData name="somovaasya3" userId="S::somovaasya3_gmail.com#ext#@slideedu.onmicrosoft.com::05b36399-d501-4a7b-87fd-615099445ab5" providerId="AD" clId="Web-{2CB2843D-7C8F-382E-958F-32FA19C528E8}" dt="2025-11-03T08:45:35.640" v="2" actId="1076"/>
      <pc:docMkLst>
        <pc:docMk/>
      </pc:docMkLst>
      <pc:sldChg chg="modSp">
        <pc:chgData name="somovaasya3" userId="S::somovaasya3_gmail.com#ext#@slideedu.onmicrosoft.com::05b36399-d501-4a7b-87fd-615099445ab5" providerId="AD" clId="Web-{2CB2843D-7C8F-382E-958F-32FA19C528E8}" dt="2025-11-03T08:45:35.640" v="2" actId="1076"/>
        <pc:sldMkLst>
          <pc:docMk/>
          <pc:sldMk cId="1476431355" sldId="257"/>
        </pc:sldMkLst>
        <pc:spChg chg="mod">
          <ac:chgData name="somovaasya3" userId="S::somovaasya3_gmail.com#ext#@slideedu.onmicrosoft.com::05b36399-d501-4a7b-87fd-615099445ab5" providerId="AD" clId="Web-{2CB2843D-7C8F-382E-958F-32FA19C528E8}" dt="2025-11-03T08:45:31.140" v="1" actId="14100"/>
          <ac:spMkLst>
            <pc:docMk/>
            <pc:sldMk cId="1476431355" sldId="257"/>
            <ac:spMk id="17" creationId="{00000000-0000-0000-0000-000000000000}"/>
          </ac:spMkLst>
        </pc:spChg>
        <pc:picChg chg="mod">
          <ac:chgData name="somovaasya3" userId="S::somovaasya3_gmail.com#ext#@slideedu.onmicrosoft.com::05b36399-d501-4a7b-87fd-615099445ab5" providerId="AD" clId="Web-{2CB2843D-7C8F-382E-958F-32FA19C528E8}" dt="2025-11-03T08:45:35.640" v="2" actId="1076"/>
          <ac:picMkLst>
            <pc:docMk/>
            <pc:sldMk cId="1476431355" sldId="257"/>
            <ac:picMk id="3" creationId="{00000000-0000-0000-0000-000000000000}"/>
          </ac:picMkLst>
        </pc:picChg>
      </pc:sldChg>
    </pc:docChg>
  </pc:docChgLst>
  <pc:docChgLst>
    <pc:chgData clId="Web-{2CB2843D-7C8F-382E-958F-32FA19C528E8}"/>
    <pc:docChg chg="modSld">
      <pc:chgData name="" userId="" providerId="" clId="Web-{2CB2843D-7C8F-382E-958F-32FA19C528E8}" dt="2025-11-03T08:45:24.499" v="0" actId="14100"/>
      <pc:docMkLst>
        <pc:docMk/>
      </pc:docMkLst>
      <pc:sldChg chg="modSp">
        <pc:chgData name="" userId="" providerId="" clId="Web-{2CB2843D-7C8F-382E-958F-32FA19C528E8}" dt="2025-11-03T08:45:24.499" v="0" actId="14100"/>
        <pc:sldMkLst>
          <pc:docMk/>
          <pc:sldMk cId="1476431355" sldId="257"/>
        </pc:sldMkLst>
        <pc:spChg chg="mod">
          <ac:chgData name="" userId="" providerId="" clId="Web-{2CB2843D-7C8F-382E-958F-32FA19C528E8}" dt="2025-11-03T08:45:24.499" v="0" actId="14100"/>
          <ac:spMkLst>
            <pc:docMk/>
            <pc:sldMk cId="1476431355" sldId="257"/>
            <ac:spMk id="17" creationId="{00000000-0000-0000-0000-000000000000}"/>
          </ac:spMkLst>
        </pc:spChg>
      </pc:sldChg>
    </pc:docChg>
  </pc:docChgLst>
  <pc:docChgLst>
    <pc:chgData clId="Web-{BA417264-1442-6A96-A966-D77EBA938DDA}"/>
    <pc:docChg chg="modSld">
      <pc:chgData name="" userId="" providerId="" clId="Web-{BA417264-1442-6A96-A966-D77EBA938DDA}" dt="2025-11-03T08:45:13.707" v="0" actId="1076"/>
      <pc:docMkLst>
        <pc:docMk/>
      </pc:docMkLst>
      <pc:sldChg chg="modSp">
        <pc:chgData name="" userId="" providerId="" clId="Web-{BA417264-1442-6A96-A966-D77EBA938DDA}" dt="2025-11-03T08:45:13.707" v="0" actId="1076"/>
        <pc:sldMkLst>
          <pc:docMk/>
          <pc:sldMk cId="1476431355" sldId="257"/>
        </pc:sldMkLst>
        <pc:picChg chg="mod">
          <ac:chgData name="" userId="" providerId="" clId="Web-{BA417264-1442-6A96-A966-D77EBA938DDA}" dt="2025-11-03T08:45:13.707" v="0" actId="1076"/>
          <ac:picMkLst>
            <pc:docMk/>
            <pc:sldMk cId="1476431355" sldId="257"/>
            <ac:picMk id="8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56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2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1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4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64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00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2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93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1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83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19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7.png"/><Relationship Id="rId21" Type="http://schemas.openxmlformats.org/officeDocument/2006/relationships/image" Target="../media/image20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microsoft.com/office/2007/relationships/hdphoto" Target="../media/hdphoto1.wdp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211" y="3338183"/>
            <a:ext cx="2844070" cy="284407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90146" y="903851"/>
            <a:ext cx="5073165" cy="5474111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Лестница клипарт (49 фото)">
            <a:extLst>
              <a:ext uri="{FF2B5EF4-FFF2-40B4-BE49-F238E27FC236}">
                <a16:creationId xmlns:a16="http://schemas.microsoft.com/office/drawing/2014/main" id="{EF74A727-A00F-C7F2-5F82-E94136FE9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7" r="27098"/>
          <a:stretch/>
        </p:blipFill>
        <p:spPr bwMode="auto">
          <a:xfrm>
            <a:off x="178570" y="818286"/>
            <a:ext cx="3194789" cy="576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8899144" y="1116761"/>
            <a:ext cx="2734383" cy="5255688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8714355" y="969603"/>
            <a:ext cx="3600000" cy="5400000"/>
            <a:chOff x="3168293" y="492367"/>
            <a:chExt cx="4127029" cy="5760728"/>
          </a:xfrm>
        </p:grpSpPr>
        <p:pic>
          <p:nvPicPr>
            <p:cNvPr id="14" name="Picture 2" descr="Лестница клипарт (49 фото)">
              <a:extLst>
                <a:ext uri="{FF2B5EF4-FFF2-40B4-BE49-F238E27FC236}">
                  <a16:creationId xmlns:a16="http://schemas.microsoft.com/office/drawing/2014/main" id="{EF74A727-A00F-C7F2-5F82-E94136FE9A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7" r="12822"/>
            <a:stretch/>
          </p:blipFill>
          <p:spPr bwMode="auto">
            <a:xfrm>
              <a:off x="3168293" y="492367"/>
              <a:ext cx="4127029" cy="5760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7465" y="634996"/>
              <a:ext cx="1401417" cy="140141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9830" y="1903103"/>
              <a:ext cx="1149626" cy="114962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6171" y="3145595"/>
              <a:ext cx="1477108" cy="1477108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4285" y="4765162"/>
              <a:ext cx="1212574" cy="121257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36" y="2681512"/>
            <a:ext cx="1222454" cy="131366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95" y="4672801"/>
            <a:ext cx="1002817" cy="107763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418" y="1104564"/>
            <a:ext cx="1288479" cy="138461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15" y="3766501"/>
            <a:ext cx="1057726" cy="113664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79" y="5095479"/>
            <a:ext cx="1246906" cy="12469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76" y="2364504"/>
            <a:ext cx="1223716" cy="1223716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8725902" y="977962"/>
            <a:ext cx="3600000" cy="5400000"/>
            <a:chOff x="3168293" y="492367"/>
            <a:chExt cx="4127029" cy="5760728"/>
          </a:xfrm>
        </p:grpSpPr>
        <p:pic>
          <p:nvPicPr>
            <p:cNvPr id="25" name="Picture 2" descr="Лестница клипарт (49 фото)">
              <a:extLst>
                <a:ext uri="{FF2B5EF4-FFF2-40B4-BE49-F238E27FC236}">
                  <a16:creationId xmlns:a16="http://schemas.microsoft.com/office/drawing/2014/main" id="{EF74A727-A00F-C7F2-5F82-E94136FE9A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7" r="12822"/>
            <a:stretch/>
          </p:blipFill>
          <p:spPr bwMode="auto">
            <a:xfrm>
              <a:off x="3168293" y="492367"/>
              <a:ext cx="4127029" cy="5760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4551" y="567653"/>
              <a:ext cx="1401418" cy="130411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1887" y="1805754"/>
              <a:ext cx="1038667" cy="144982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0253" y="3268277"/>
              <a:ext cx="1313271" cy="1222089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2004">
              <a:off x="4225845" y="4555068"/>
              <a:ext cx="1050205" cy="1465932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48" name="Группа 47"/>
          <p:cNvGrpSpPr/>
          <p:nvPr/>
        </p:nvGrpSpPr>
        <p:grpSpPr>
          <a:xfrm>
            <a:off x="8736066" y="969603"/>
            <a:ext cx="3600000" cy="5400000"/>
            <a:chOff x="3168293" y="492367"/>
            <a:chExt cx="4127029" cy="5760728"/>
          </a:xfrm>
        </p:grpSpPr>
        <p:pic>
          <p:nvPicPr>
            <p:cNvPr id="49" name="Picture 2" descr="Лестница клипарт (49 фото)">
              <a:extLst>
                <a:ext uri="{FF2B5EF4-FFF2-40B4-BE49-F238E27FC236}">
                  <a16:creationId xmlns:a16="http://schemas.microsoft.com/office/drawing/2014/main" id="{EF74A727-A00F-C7F2-5F82-E94136FE9A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7" r="12822"/>
            <a:stretch/>
          </p:blipFill>
          <p:spPr bwMode="auto">
            <a:xfrm>
              <a:off x="3168293" y="492367"/>
              <a:ext cx="4127029" cy="5760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889">
              <a:off x="4164138" y="606065"/>
              <a:ext cx="1401418" cy="130411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192" y="1915154"/>
              <a:ext cx="1303138" cy="121266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5" t="5185" r="2976" b="4679"/>
            <a:stretch/>
          </p:blipFill>
          <p:spPr>
            <a:xfrm>
              <a:off x="4177270" y="3364125"/>
              <a:ext cx="1176254" cy="11525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7747" y="4580209"/>
              <a:ext cx="1297999" cy="120787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58" y="4785087"/>
            <a:ext cx="1222454" cy="122245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67" y="1117942"/>
            <a:ext cx="982796" cy="147419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26" y="951738"/>
            <a:ext cx="1145564" cy="114556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621" y="2065304"/>
            <a:ext cx="916092" cy="137413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21" y="2960768"/>
            <a:ext cx="1309959" cy="130995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92" y="4361811"/>
            <a:ext cx="1078117" cy="115213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55" y="4090609"/>
            <a:ext cx="1136725" cy="113672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89">
            <a:off x="2928478" y="3343233"/>
            <a:ext cx="1222454" cy="122245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26" y="1953019"/>
            <a:ext cx="1132242" cy="113224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52" y="930843"/>
            <a:ext cx="1906749" cy="127116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66" y="2459127"/>
            <a:ext cx="1260461" cy="126046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t="5185" r="2976" b="4679"/>
          <a:stretch/>
        </p:blipFill>
        <p:spPr>
          <a:xfrm>
            <a:off x="3060339" y="4919624"/>
            <a:ext cx="1026044" cy="108033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2" name="Группа 41"/>
          <p:cNvGrpSpPr/>
          <p:nvPr/>
        </p:nvGrpSpPr>
        <p:grpSpPr>
          <a:xfrm>
            <a:off x="8733000" y="986307"/>
            <a:ext cx="3600000" cy="5400000"/>
            <a:chOff x="3168293" y="492367"/>
            <a:chExt cx="4127029" cy="5760728"/>
          </a:xfrm>
        </p:grpSpPr>
        <p:pic>
          <p:nvPicPr>
            <p:cNvPr id="43" name="Picture 2" descr="Лестница клипарт (49 фото)">
              <a:extLst>
                <a:ext uri="{FF2B5EF4-FFF2-40B4-BE49-F238E27FC236}">
                  <a16:creationId xmlns:a16="http://schemas.microsoft.com/office/drawing/2014/main" id="{EF74A727-A00F-C7F2-5F82-E94136FE9A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7" r="12822"/>
            <a:stretch/>
          </p:blipFill>
          <p:spPr bwMode="auto">
            <a:xfrm>
              <a:off x="3168293" y="492367"/>
              <a:ext cx="4127029" cy="5760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578" y="547715"/>
              <a:ext cx="1003985" cy="140141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750" y="1997249"/>
              <a:ext cx="864867" cy="120722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7472" y="3314995"/>
              <a:ext cx="1324390" cy="123243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598" y="4689237"/>
              <a:ext cx="1212574" cy="112838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406" y="4433496"/>
            <a:ext cx="754422" cy="113163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252" y="4910964"/>
            <a:ext cx="875774" cy="131366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66" y="1605499"/>
            <a:ext cx="1155263" cy="115526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43" y="2710456"/>
            <a:ext cx="1057726" cy="105772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5556" b="94737" l="9942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72" y="3089357"/>
            <a:ext cx="1423722" cy="14237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28" y="1128310"/>
            <a:ext cx="1247420" cy="124742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60" y="1799861"/>
            <a:ext cx="1222454" cy="122245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267" y="3220541"/>
            <a:ext cx="1052956" cy="157943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76" name="Группа 75"/>
          <p:cNvGrpSpPr/>
          <p:nvPr/>
        </p:nvGrpSpPr>
        <p:grpSpPr>
          <a:xfrm>
            <a:off x="8731310" y="977962"/>
            <a:ext cx="3600000" cy="5400000"/>
            <a:chOff x="5778458" y="1344035"/>
            <a:chExt cx="3600000" cy="5400000"/>
          </a:xfrm>
        </p:grpSpPr>
        <p:pic>
          <p:nvPicPr>
            <p:cNvPr id="31" name="Picture 2" descr="Лестница клипарт (49 фото)">
              <a:extLst>
                <a:ext uri="{FF2B5EF4-FFF2-40B4-BE49-F238E27FC236}">
                  <a16:creationId xmlns:a16="http://schemas.microsoft.com/office/drawing/2014/main" id="{EF74A727-A00F-C7F2-5F82-E94136FE9A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7" r="12822"/>
            <a:stretch/>
          </p:blipFill>
          <p:spPr bwMode="auto">
            <a:xfrm>
              <a:off x="5778458" y="1344035"/>
              <a:ext cx="3600000" cy="54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7756" y="5290314"/>
              <a:ext cx="1266126" cy="126612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782" y="1560063"/>
              <a:ext cx="848916" cy="127337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8832" y="4015508"/>
              <a:ext cx="1119954" cy="1119954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grpSp>
          <p:nvGrpSpPr>
            <p:cNvPr id="72" name="Группа 71"/>
            <p:cNvGrpSpPr/>
            <p:nvPr/>
          </p:nvGrpSpPr>
          <p:grpSpPr>
            <a:xfrm>
              <a:off x="6699693" y="2807386"/>
              <a:ext cx="1080000" cy="1080000"/>
              <a:chOff x="2667000" y="0"/>
              <a:chExt cx="6858000" cy="6858000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7000" y="0"/>
                <a:ext cx="6858000" cy="6858000"/>
              </a:xfrm>
              <a:prstGeom prst="rect">
                <a:avLst/>
              </a:prstGeom>
              <a:effectLst>
                <a:glow rad="63500">
                  <a:schemeClr val="bg1"/>
                </a:glow>
              </a:effectLst>
            </p:spPr>
          </p:pic>
          <p:pic>
            <p:nvPicPr>
              <p:cNvPr id="71" name="Рисунок 70"/>
              <p:cNvPicPr>
                <a:picLocks noChangeAspect="1"/>
              </p:cNvPicPr>
              <p:nvPr/>
            </p:nvPicPr>
            <p:blipFill rotWithShape="1"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7492"/>
              <a:stretch/>
            </p:blipFill>
            <p:spPr>
              <a:xfrm>
                <a:off x="3993889" y="1302470"/>
                <a:ext cx="4245202" cy="4052455"/>
              </a:xfrm>
              <a:prstGeom prst="rect">
                <a:avLst/>
              </a:prstGeom>
              <a:effectLst>
                <a:glow rad="152400">
                  <a:schemeClr val="bg1"/>
                </a:glow>
              </a:effectLst>
            </p:spPr>
          </p:pic>
        </p:grpSp>
      </p:grpSp>
      <p:grpSp>
        <p:nvGrpSpPr>
          <p:cNvPr id="73" name="Группа 72"/>
          <p:cNvGrpSpPr/>
          <p:nvPr/>
        </p:nvGrpSpPr>
        <p:grpSpPr>
          <a:xfrm>
            <a:off x="2755761" y="2983813"/>
            <a:ext cx="1260000" cy="1260000"/>
            <a:chOff x="2667000" y="0"/>
            <a:chExt cx="6858000" cy="6858000"/>
          </a:xfrm>
        </p:grpSpPr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492"/>
            <a:stretch/>
          </p:blipFill>
          <p:spPr>
            <a:xfrm>
              <a:off x="3993889" y="1302470"/>
              <a:ext cx="4245202" cy="4052455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</p:grpSp>
      <p:pic>
        <p:nvPicPr>
          <p:cNvPr id="77" name="Рисунок 76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29" y="4711230"/>
            <a:ext cx="1217518" cy="121751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72" y="1113055"/>
            <a:ext cx="1222127" cy="1222127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711" y="4984126"/>
            <a:ext cx="1162005" cy="1162005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7" t="16068" r="12743" b="16920"/>
          <a:stretch/>
        </p:blipFill>
        <p:spPr>
          <a:xfrm>
            <a:off x="-1000" y="162050"/>
            <a:ext cx="905256" cy="77724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9" y="1539735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3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2414 -0.2182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24753 -0.3194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83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96296E-6 L -0.20859 0.3664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0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15443 0.2083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-0.23204 -0.5564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2" y="-2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0.24726 0.16852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0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12539 0.3884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14688 0.41134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-0.14257 -0.33264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-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23959 -0.2497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15195 -0.17337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13998 0.4713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047 L -0.23139 -0.58149 " pathEditMode="relative" rAng="0" ptsTypes="AA">
                                      <p:cBhvr>
                                        <p:cTn id="36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32" y="-2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13945 -0.29723 " pathEditMode="relative" rAng="0" ptsTypes="AA">
                                      <p:cBhvr>
                                        <p:cTn id="3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23945 0.29537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14348 0.36621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4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0.23372 -0.35069 " pathEditMode="relative" rAng="0" ptsTypes="AA">
                                      <p:cBhvr>
                                        <p:cTn id="47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-0.13007 -0.10069 " pathEditMode="relative" rAng="0" ptsTypes="AA">
                                      <p:cBhvr>
                                        <p:cTn id="47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13815 -0.1537 " pathEditMode="relative" rAng="0" ptsTypes="AA">
                                      <p:cBhvr>
                                        <p:cTn id="4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4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3842 0.48681 " pathEditMode="relative" rAng="0" ptsTypes="AA">
                                      <p:cBhvr>
                                        <p:cTn id="48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>
                      <p:stCondLst>
                        <p:cond delay="0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ED226D-8013-4647-9225-A0049E99859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AD7ADA21-2E0E-4508-9188-FE5C6313A5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1BF770-AA0A-448B-A363-54602201F3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2025-11-02T16:50:30Z</dcterms:created>
  <dcterms:modified xsi:type="dcterms:W3CDTF">2025-11-03T08:45:40Z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