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E4883D-DF0A-A208-3A18-51F580E11A20}" v="5" dt="2025-11-03T08:47:59.992"/>
    <p1510:client id="{3930AF90-97CB-92F6-4D09-C33A050CAAAE}" v="2" dt="2025-11-03T08:48:11.3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0BE4883D-DF0A-A208-3A18-51F580E11A20}"/>
    <pc:docChg chg="modSld">
      <pc:chgData name="somovaasya3" userId="S::somovaasya3_gmail.com#ext#@slideedu.onmicrosoft.com::05b36399-d501-4a7b-87fd-615099445ab5" providerId="AD" clId="Web-{0BE4883D-DF0A-A208-3A18-51F580E11A20}" dt="2025-11-03T08:47:59.992" v="3" actId="1076"/>
      <pc:docMkLst>
        <pc:docMk/>
      </pc:docMkLst>
      <pc:sldChg chg="modSp">
        <pc:chgData name="somovaasya3" userId="S::somovaasya3_gmail.com#ext#@slideedu.onmicrosoft.com::05b36399-d501-4a7b-87fd-615099445ab5" providerId="AD" clId="Web-{0BE4883D-DF0A-A208-3A18-51F580E11A20}" dt="2025-11-03T08:47:59.992" v="3" actId="1076"/>
        <pc:sldMkLst>
          <pc:docMk/>
          <pc:sldMk cId="1476431355" sldId="257"/>
        </pc:sldMkLst>
        <pc:spChg chg="mod">
          <ac:chgData name="somovaasya3" userId="S::somovaasya3_gmail.com#ext#@slideedu.onmicrosoft.com::05b36399-d501-4a7b-87fd-615099445ab5" providerId="AD" clId="Web-{0BE4883D-DF0A-A208-3A18-51F580E11A20}" dt="2025-11-03T08:47:56.226" v="2" actId="14100"/>
          <ac:spMkLst>
            <pc:docMk/>
            <pc:sldMk cId="1476431355" sldId="257"/>
            <ac:spMk id="17" creationId="{00000000-0000-0000-0000-000000000000}"/>
          </ac:spMkLst>
        </pc:spChg>
        <pc:picChg chg="mod">
          <ac:chgData name="somovaasya3" userId="S::somovaasya3_gmail.com#ext#@slideedu.onmicrosoft.com::05b36399-d501-4a7b-87fd-615099445ab5" providerId="AD" clId="Web-{0BE4883D-DF0A-A208-3A18-51F580E11A20}" dt="2025-11-03T08:47:59.992" v="3" actId="1076"/>
          <ac:picMkLst>
            <pc:docMk/>
            <pc:sldMk cId="1476431355" sldId="257"/>
            <ac:picMk id="3" creationId="{00000000-0000-0000-0000-000000000000}"/>
          </ac:picMkLst>
        </pc:picChg>
      </pc:sldChg>
    </pc:docChg>
  </pc:docChgLst>
  <pc:docChgLst>
    <pc:chgData clId="Web-{0BE4883D-DF0A-A208-3A18-51F580E11A20}"/>
    <pc:docChg chg="modSld">
      <pc:chgData name="" userId="" providerId="" clId="Web-{0BE4883D-DF0A-A208-3A18-51F580E11A20}" dt="2025-11-03T08:47:32.006" v="0" actId="1076"/>
      <pc:docMkLst>
        <pc:docMk/>
      </pc:docMkLst>
      <pc:sldChg chg="modSp">
        <pc:chgData name="" userId="" providerId="" clId="Web-{0BE4883D-DF0A-A208-3A18-51F580E11A20}" dt="2025-11-03T08:47:32.006" v="0" actId="1076"/>
        <pc:sldMkLst>
          <pc:docMk/>
          <pc:sldMk cId="1476431355" sldId="257"/>
        </pc:sldMkLst>
        <pc:picChg chg="mod">
          <ac:chgData name="" userId="" providerId="" clId="Web-{0BE4883D-DF0A-A208-3A18-51F580E11A20}" dt="2025-11-03T08:47:32.006" v="0" actId="1076"/>
          <ac:picMkLst>
            <pc:docMk/>
            <pc:sldMk cId="1476431355" sldId="257"/>
            <ac:picMk id="82" creationId="{00000000-0000-0000-0000-000000000000}"/>
          </ac:picMkLst>
        </pc:picChg>
      </pc:sldChg>
    </pc:docChg>
  </pc:docChgLst>
  <pc:docChgLst>
    <pc:chgData name="somovaasya3" userId="S::somovaasya3_gmail.com#ext#@slideedu.onmicrosoft.com::05b36399-d501-4a7b-87fd-615099445ab5" providerId="AD" clId="Web-{3930AF90-97CB-92F6-4D09-C33A050CAAAE}"/>
    <pc:docChg chg="modSld">
      <pc:chgData name="somovaasya3" userId="S::somovaasya3_gmail.com#ext#@slideedu.onmicrosoft.com::05b36399-d501-4a7b-87fd-615099445ab5" providerId="AD" clId="Web-{3930AF90-97CB-92F6-4D09-C33A050CAAAE}" dt="2025-11-03T08:48:11.340" v="1" actId="1076"/>
      <pc:docMkLst>
        <pc:docMk/>
      </pc:docMkLst>
      <pc:sldChg chg="modSp">
        <pc:chgData name="somovaasya3" userId="S::somovaasya3_gmail.com#ext#@slideedu.onmicrosoft.com::05b36399-d501-4a7b-87fd-615099445ab5" providerId="AD" clId="Web-{3930AF90-97CB-92F6-4D09-C33A050CAAAE}" dt="2025-11-03T08:48:11.340" v="1" actId="1076"/>
        <pc:sldMkLst>
          <pc:docMk/>
          <pc:sldMk cId="1476431355" sldId="257"/>
        </pc:sldMkLst>
        <pc:picChg chg="mod">
          <ac:chgData name="somovaasya3" userId="S::somovaasya3_gmail.com#ext#@slideedu.onmicrosoft.com::05b36399-d501-4a7b-87fd-615099445ab5" providerId="AD" clId="Web-{3930AF90-97CB-92F6-4D09-C33A050CAAAE}" dt="2025-11-03T08:48:11.340" v="1" actId="1076"/>
          <ac:picMkLst>
            <pc:docMk/>
            <pc:sldMk cId="1476431355" sldId="257"/>
            <ac:picMk id="3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83F-CFDC-4E77-9FEF-B709FD81DF26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6960-0F69-4A5E-B708-A6AA33C3E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565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83F-CFDC-4E77-9FEF-B709FD81DF26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6960-0F69-4A5E-B708-A6AA33C3E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223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83F-CFDC-4E77-9FEF-B709FD81DF26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6960-0F69-4A5E-B708-A6AA33C3E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619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83F-CFDC-4E77-9FEF-B709FD81DF26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6960-0F69-4A5E-B708-A6AA33C3E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440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83F-CFDC-4E77-9FEF-B709FD81DF26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6960-0F69-4A5E-B708-A6AA33C3E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640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83F-CFDC-4E77-9FEF-B709FD81DF26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6960-0F69-4A5E-B708-A6AA33C3E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009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83F-CFDC-4E77-9FEF-B709FD81DF26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6960-0F69-4A5E-B708-A6AA33C3E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426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83F-CFDC-4E77-9FEF-B709FD81DF26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6960-0F69-4A5E-B708-A6AA33C3E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62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83F-CFDC-4E77-9FEF-B709FD81DF26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6960-0F69-4A5E-B708-A6AA33C3E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934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83F-CFDC-4E77-9FEF-B709FD81DF26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6960-0F69-4A5E-B708-A6AA33C3E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714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83F-CFDC-4E77-9FEF-B709FD81DF26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6960-0F69-4A5E-B708-A6AA33C3E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839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9083F-CFDC-4E77-9FEF-B709FD81DF26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86960-0F69-4A5E-B708-A6AA33C3E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193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7.png"/><Relationship Id="rId21" Type="http://schemas.openxmlformats.org/officeDocument/2006/relationships/image" Target="../media/image20.png"/><Relationship Id="rId34" Type="http://schemas.openxmlformats.org/officeDocument/2006/relationships/image" Target="../media/image32.png"/><Relationship Id="rId42" Type="http://schemas.openxmlformats.org/officeDocument/2006/relationships/image" Target="../media/image40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microsoft.com/office/2007/relationships/hdphoto" Target="../media/hdphoto1.wdp"/><Relationship Id="rId41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240" y="3495066"/>
            <a:ext cx="2844070" cy="284407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290146" y="903851"/>
            <a:ext cx="5073165" cy="5474111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Лестница клипарт (49 фото)">
            <a:extLst>
              <a:ext uri="{FF2B5EF4-FFF2-40B4-BE49-F238E27FC236}">
                <a16:creationId xmlns:a16="http://schemas.microsoft.com/office/drawing/2014/main" id="{EF74A727-A00F-C7F2-5F82-E94136FE9A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7" r="27098"/>
          <a:stretch/>
        </p:blipFill>
        <p:spPr bwMode="auto">
          <a:xfrm>
            <a:off x="178570" y="818286"/>
            <a:ext cx="3194789" cy="576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8977585" y="926262"/>
            <a:ext cx="2499060" cy="5446187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8714355" y="969603"/>
            <a:ext cx="3600000" cy="5400000"/>
            <a:chOff x="3168293" y="492367"/>
            <a:chExt cx="4127029" cy="5760728"/>
          </a:xfrm>
        </p:grpSpPr>
        <p:pic>
          <p:nvPicPr>
            <p:cNvPr id="14" name="Picture 2" descr="Лестница клипарт (49 фото)">
              <a:extLst>
                <a:ext uri="{FF2B5EF4-FFF2-40B4-BE49-F238E27FC236}">
                  <a16:creationId xmlns:a16="http://schemas.microsoft.com/office/drawing/2014/main" id="{EF74A727-A00F-C7F2-5F82-E94136FE9A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37" r="12822"/>
            <a:stretch/>
          </p:blipFill>
          <p:spPr bwMode="auto">
            <a:xfrm>
              <a:off x="3168293" y="492367"/>
              <a:ext cx="4127029" cy="5760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7465" y="634996"/>
              <a:ext cx="1401417" cy="1401417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9830" y="1903103"/>
              <a:ext cx="1149626" cy="1149626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6171" y="3145595"/>
              <a:ext cx="1477108" cy="1477108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4285" y="4765162"/>
              <a:ext cx="1212574" cy="1212574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936" y="2681512"/>
            <a:ext cx="1222454" cy="1313662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895" y="4672801"/>
            <a:ext cx="1002817" cy="107763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418" y="1104564"/>
            <a:ext cx="1288479" cy="1384614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515" y="3766501"/>
            <a:ext cx="1057726" cy="113664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379" y="5095479"/>
            <a:ext cx="1246906" cy="124690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576" y="2364504"/>
            <a:ext cx="1223716" cy="1223716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8725902" y="977962"/>
            <a:ext cx="3600000" cy="5400000"/>
            <a:chOff x="3168293" y="492367"/>
            <a:chExt cx="4127029" cy="5760728"/>
          </a:xfrm>
        </p:grpSpPr>
        <p:pic>
          <p:nvPicPr>
            <p:cNvPr id="25" name="Picture 2" descr="Лестница клипарт (49 фото)">
              <a:extLst>
                <a:ext uri="{FF2B5EF4-FFF2-40B4-BE49-F238E27FC236}">
                  <a16:creationId xmlns:a16="http://schemas.microsoft.com/office/drawing/2014/main" id="{EF74A727-A00F-C7F2-5F82-E94136FE9A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37" r="12822"/>
            <a:stretch/>
          </p:blipFill>
          <p:spPr bwMode="auto">
            <a:xfrm>
              <a:off x="3168293" y="492367"/>
              <a:ext cx="4127029" cy="5760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4551" y="567653"/>
              <a:ext cx="1401418" cy="1304116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1887" y="1805754"/>
              <a:ext cx="1038667" cy="1449827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0253" y="3268277"/>
              <a:ext cx="1313271" cy="1222089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2004">
              <a:off x="4225845" y="4555068"/>
              <a:ext cx="1050205" cy="1465932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48" name="Группа 47"/>
          <p:cNvGrpSpPr/>
          <p:nvPr/>
        </p:nvGrpSpPr>
        <p:grpSpPr>
          <a:xfrm>
            <a:off x="8736066" y="969603"/>
            <a:ext cx="3600000" cy="5400000"/>
            <a:chOff x="3168293" y="492367"/>
            <a:chExt cx="4127029" cy="5760728"/>
          </a:xfrm>
        </p:grpSpPr>
        <p:pic>
          <p:nvPicPr>
            <p:cNvPr id="49" name="Picture 2" descr="Лестница клипарт (49 фото)">
              <a:extLst>
                <a:ext uri="{FF2B5EF4-FFF2-40B4-BE49-F238E27FC236}">
                  <a16:creationId xmlns:a16="http://schemas.microsoft.com/office/drawing/2014/main" id="{EF74A727-A00F-C7F2-5F82-E94136FE9A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37" r="12822"/>
            <a:stretch/>
          </p:blipFill>
          <p:spPr bwMode="auto">
            <a:xfrm>
              <a:off x="3168293" y="492367"/>
              <a:ext cx="4127029" cy="5760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2889">
              <a:off x="4164138" y="606065"/>
              <a:ext cx="1401418" cy="1304116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1192" y="1915154"/>
              <a:ext cx="1303138" cy="121266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15" t="5185" r="2976" b="4679"/>
            <a:stretch/>
          </p:blipFill>
          <p:spPr>
            <a:xfrm>
              <a:off x="4177270" y="3364125"/>
              <a:ext cx="1176254" cy="1152500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7747" y="4580209"/>
              <a:ext cx="1297999" cy="1207877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pic>
        <p:nvPicPr>
          <p:cNvPr id="54" name="Рисунок 5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458" y="4785087"/>
            <a:ext cx="1222454" cy="1222454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867" y="1117942"/>
            <a:ext cx="982796" cy="1474195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226" y="951738"/>
            <a:ext cx="1145564" cy="1145564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621" y="2065304"/>
            <a:ext cx="916092" cy="137413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621" y="2960768"/>
            <a:ext cx="1309959" cy="1309959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192" y="4361811"/>
            <a:ext cx="1078117" cy="1152133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955" y="4090609"/>
            <a:ext cx="1136725" cy="1136725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889">
            <a:off x="2928478" y="3343233"/>
            <a:ext cx="1222454" cy="122245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626" y="1953019"/>
            <a:ext cx="1132242" cy="1132242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752" y="930843"/>
            <a:ext cx="1906749" cy="1271166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866" y="2459127"/>
            <a:ext cx="1260461" cy="126046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5" t="5185" r="2976" b="4679"/>
          <a:stretch/>
        </p:blipFill>
        <p:spPr>
          <a:xfrm>
            <a:off x="3060339" y="4919624"/>
            <a:ext cx="1026044" cy="108033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42" name="Группа 41"/>
          <p:cNvGrpSpPr/>
          <p:nvPr/>
        </p:nvGrpSpPr>
        <p:grpSpPr>
          <a:xfrm>
            <a:off x="8733000" y="986307"/>
            <a:ext cx="3600000" cy="5400000"/>
            <a:chOff x="3168293" y="492367"/>
            <a:chExt cx="4127029" cy="5760728"/>
          </a:xfrm>
        </p:grpSpPr>
        <p:pic>
          <p:nvPicPr>
            <p:cNvPr id="43" name="Picture 2" descr="Лестница клипарт (49 фото)">
              <a:extLst>
                <a:ext uri="{FF2B5EF4-FFF2-40B4-BE49-F238E27FC236}">
                  <a16:creationId xmlns:a16="http://schemas.microsoft.com/office/drawing/2014/main" id="{EF74A727-A00F-C7F2-5F82-E94136FE9A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37" r="12822"/>
            <a:stretch/>
          </p:blipFill>
          <p:spPr bwMode="auto">
            <a:xfrm>
              <a:off x="3168293" y="492367"/>
              <a:ext cx="4127029" cy="5760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9578" y="547715"/>
              <a:ext cx="1003985" cy="1401417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0750" y="1997249"/>
              <a:ext cx="864867" cy="1207228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7472" y="3314995"/>
              <a:ext cx="1324390" cy="1232436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7598" y="4689237"/>
              <a:ext cx="1212574" cy="1128384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pic>
        <p:nvPicPr>
          <p:cNvPr id="65" name="Рисунок 64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406" y="4433496"/>
            <a:ext cx="754422" cy="1131633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252" y="4910964"/>
            <a:ext cx="875774" cy="1313662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166" y="1605499"/>
            <a:ext cx="1155263" cy="1155263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843" y="2710456"/>
            <a:ext cx="1057726" cy="1057726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5556" b="94737" l="9942" r="894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972" y="3089357"/>
            <a:ext cx="1423722" cy="14237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028" y="1128310"/>
            <a:ext cx="1247420" cy="1247420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060" y="1799861"/>
            <a:ext cx="1222454" cy="122245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267" y="3220541"/>
            <a:ext cx="1052956" cy="1579435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grpSp>
        <p:nvGrpSpPr>
          <p:cNvPr id="76" name="Группа 75"/>
          <p:cNvGrpSpPr/>
          <p:nvPr/>
        </p:nvGrpSpPr>
        <p:grpSpPr>
          <a:xfrm>
            <a:off x="8731310" y="977962"/>
            <a:ext cx="3600000" cy="5400000"/>
            <a:chOff x="5778458" y="1344035"/>
            <a:chExt cx="3600000" cy="5400000"/>
          </a:xfrm>
        </p:grpSpPr>
        <p:pic>
          <p:nvPicPr>
            <p:cNvPr id="31" name="Picture 2" descr="Лестница клипарт (49 фото)">
              <a:extLst>
                <a:ext uri="{FF2B5EF4-FFF2-40B4-BE49-F238E27FC236}">
                  <a16:creationId xmlns:a16="http://schemas.microsoft.com/office/drawing/2014/main" id="{EF74A727-A00F-C7F2-5F82-E94136FE9A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37" r="12822"/>
            <a:stretch/>
          </p:blipFill>
          <p:spPr bwMode="auto">
            <a:xfrm>
              <a:off x="5778458" y="1344035"/>
              <a:ext cx="3600000" cy="54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7756" y="5290314"/>
              <a:ext cx="1266126" cy="1266126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8782" y="1560063"/>
              <a:ext cx="848916" cy="127337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8832" y="4015508"/>
              <a:ext cx="1119954" cy="1119954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  <p:grpSp>
          <p:nvGrpSpPr>
            <p:cNvPr id="72" name="Группа 71"/>
            <p:cNvGrpSpPr/>
            <p:nvPr/>
          </p:nvGrpSpPr>
          <p:grpSpPr>
            <a:xfrm>
              <a:off x="6699693" y="2807386"/>
              <a:ext cx="1080000" cy="1080000"/>
              <a:chOff x="2667000" y="0"/>
              <a:chExt cx="6858000" cy="6858000"/>
            </a:xfrm>
          </p:grpSpPr>
          <p:pic>
            <p:nvPicPr>
              <p:cNvPr id="11" name="Рисунок 10"/>
              <p:cNvPicPr>
                <a:picLocks noChangeAspect="1"/>
              </p:cNvPicPr>
              <p:nvPr/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67000" y="0"/>
                <a:ext cx="6858000" cy="6858000"/>
              </a:xfrm>
              <a:prstGeom prst="rect">
                <a:avLst/>
              </a:prstGeom>
              <a:effectLst>
                <a:glow rad="63500">
                  <a:schemeClr val="bg1"/>
                </a:glow>
              </a:effectLst>
            </p:spPr>
          </p:pic>
          <p:pic>
            <p:nvPicPr>
              <p:cNvPr id="71" name="Рисунок 70"/>
              <p:cNvPicPr>
                <a:picLocks noChangeAspect="1"/>
              </p:cNvPicPr>
              <p:nvPr/>
            </p:nvPicPr>
            <p:blipFill rotWithShape="1">
              <a:blip r:embed="rId3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7492"/>
              <a:stretch/>
            </p:blipFill>
            <p:spPr>
              <a:xfrm>
                <a:off x="3993889" y="1302470"/>
                <a:ext cx="4245202" cy="4052455"/>
              </a:xfrm>
              <a:prstGeom prst="rect">
                <a:avLst/>
              </a:prstGeom>
              <a:effectLst>
                <a:glow rad="152400">
                  <a:schemeClr val="bg1"/>
                </a:glow>
              </a:effectLst>
            </p:spPr>
          </p:pic>
        </p:grpSp>
      </p:grpSp>
      <p:grpSp>
        <p:nvGrpSpPr>
          <p:cNvPr id="73" name="Группа 72"/>
          <p:cNvGrpSpPr/>
          <p:nvPr/>
        </p:nvGrpSpPr>
        <p:grpSpPr>
          <a:xfrm>
            <a:off x="2755761" y="2983813"/>
            <a:ext cx="1260000" cy="1260000"/>
            <a:chOff x="2667000" y="0"/>
            <a:chExt cx="6858000" cy="6858000"/>
          </a:xfrm>
        </p:grpSpPr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0"/>
              <a:ext cx="6858000" cy="6858000"/>
            </a:xfrm>
            <a:prstGeom prst="rect">
              <a:avLst/>
            </a:prstGeom>
          </p:spPr>
        </p:pic>
        <p:pic>
          <p:nvPicPr>
            <p:cNvPr id="75" name="Рисунок 74"/>
            <p:cNvPicPr>
              <a:picLocks noChangeAspect="1"/>
            </p:cNvPicPr>
            <p:nvPr/>
          </p:nvPicPr>
          <p:blipFill rotWithShape="1"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492"/>
            <a:stretch/>
          </p:blipFill>
          <p:spPr>
            <a:xfrm>
              <a:off x="3993889" y="1302470"/>
              <a:ext cx="4245202" cy="4052455"/>
            </a:xfrm>
            <a:prstGeom prst="rect">
              <a:avLst/>
            </a:prstGeom>
            <a:effectLst>
              <a:glow rad="152400">
                <a:schemeClr val="bg1"/>
              </a:glow>
            </a:effectLst>
          </p:spPr>
        </p:pic>
      </p:grpSp>
      <p:pic>
        <p:nvPicPr>
          <p:cNvPr id="77" name="Рисунок 76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529" y="4711230"/>
            <a:ext cx="1217518" cy="1217518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172" y="1113055"/>
            <a:ext cx="1222127" cy="1222127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711" y="4984126"/>
            <a:ext cx="1162005" cy="1162005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 rotWithShape="1"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7" t="16068" r="12743" b="16920"/>
          <a:stretch/>
        </p:blipFill>
        <p:spPr>
          <a:xfrm>
            <a:off x="-1000" y="38785"/>
            <a:ext cx="905256" cy="777240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69" y="1539735"/>
            <a:ext cx="4876190" cy="48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43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-0.2414 -0.2182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70" y="-1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22222E-6 L -0.24753 -0.3194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83" y="-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2.96296E-6 L -0.20859 0.36643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30" y="1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07407E-6 L -0.15443 0.2083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1" y="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44444E-6 L -0.23204 -0.55649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02" y="-2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7 L -0.24726 0.16852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70" y="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-0.12539 0.38843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76" y="1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11111E-6 L -0.14688 0.41134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44" y="2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-0.14257 -0.33264 " pathEditMode="relative" rAng="0" ptsTypes="AA">
                                      <p:cBhvr>
                                        <p:cTn id="26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35" y="-1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85185E-6 L -0.23959 -0.24977 " pathEditMode="relative" rAng="0" ptsTypes="AA">
                                      <p:cBhvr>
                                        <p:cTn id="26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79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81481E-6 L -0.15195 -0.17337 " pathEditMode="relative" rAng="0" ptsTypes="AA">
                                      <p:cBhvr>
                                        <p:cTn id="27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04" y="-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7 L -0.13998 0.4713 " pathEditMode="relative" rAng="0" ptsTypes="AA">
                                      <p:cBhvr>
                                        <p:cTn id="27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5" y="2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1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6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-0.00047 L -0.23139 -0.58149 " pathEditMode="relative" rAng="0" ptsTypes="AA">
                                      <p:cBhvr>
                                        <p:cTn id="36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32" y="-2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81481E-6 L -0.13945 -0.29723 " pathEditMode="relative" rAng="0" ptsTypes="AA">
                                      <p:cBhvr>
                                        <p:cTn id="37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79" y="-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96296E-6 L -0.23945 0.29537 " pathEditMode="relative" rAng="0" ptsTypes="AA">
                                      <p:cBhvr>
                                        <p:cTn id="37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79" y="1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22222E-6 L -0.14348 0.36621 " pathEditMode="relative" rAng="0" ptsTypes="AA">
                                      <p:cBhvr>
                                        <p:cTn id="37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74" y="1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0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6" fill="hold">
                      <p:stCondLst>
                        <p:cond delay="indefinite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3" fill="hold">
                      <p:stCondLst>
                        <p:cond delay="indefinite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6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22222E-6 L -0.23372 -0.35069 " pathEditMode="relative" rAng="0" ptsTypes="AA">
                                      <p:cBhvr>
                                        <p:cTn id="473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93" y="-1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4" fill="hold">
                      <p:stCondLst>
                        <p:cond delay="indefinite"/>
                      </p:stCondLst>
                      <p:childTnLst>
                        <p:par>
                          <p:cTn id="475" fill="hold">
                            <p:stCondLst>
                              <p:cond delay="0"/>
                            </p:stCondLst>
                            <p:childTnLst>
                              <p:par>
                                <p:cTn id="47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85185E-6 L -0.13007 -0.10069 " pathEditMode="relative" rAng="0" ptsTypes="AA">
                                      <p:cBhvr>
                                        <p:cTn id="477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10" y="-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8" fill="hold">
                      <p:stCondLst>
                        <p:cond delay="indefinite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44444E-6 L -0.13815 -0.1537 " pathEditMode="relative" rAng="0" ptsTypes="AA">
                                      <p:cBhvr>
                                        <p:cTn id="48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14" y="-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2" fill="hold">
                      <p:stCondLst>
                        <p:cond delay="indefinite"/>
                      </p:stCondLst>
                      <p:childTnLst>
                        <p:par>
                          <p:cTn id="483" fill="hold">
                            <p:stCondLst>
                              <p:cond delay="0"/>
                            </p:stCondLst>
                            <p:childTnLst>
                              <p:par>
                                <p:cTn id="4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7 L -0.23842 0.48681 " pathEditMode="relative" rAng="0" ptsTypes="AA">
                                      <p:cBhvr>
                                        <p:cTn id="485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27" y="2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6" fill="hold">
                      <p:stCondLst>
                        <p:cond delay="indefinite"/>
                      </p:stCondLst>
                      <p:childTnLst>
                        <p:par>
                          <p:cTn id="487" fill="hold">
                            <p:stCondLst>
                              <p:cond delay="0"/>
                            </p:stCondLst>
                            <p:childTnLst>
                              <p:par>
                                <p:cTn id="4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3" fill="hold">
                      <p:stCondLst>
                        <p:cond delay="indefinite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6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6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6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1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2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5" fill="hold">
                      <p:stCondLst>
                        <p:cond delay="indefinite"/>
                      </p:stCondLst>
                      <p:childTnLst>
                        <p:par>
                          <p:cTn id="546" fill="hold">
                            <p:stCondLst>
                              <p:cond delay="0"/>
                            </p:stCondLst>
                            <p:childTnLst>
                              <p:par>
                                <p:cTn id="54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5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3" fill="hold">
                      <p:stCondLst>
                        <p:cond delay="0"/>
                      </p:stCondLst>
                      <p:childTnLst>
                        <p:par>
                          <p:cTn id="554" fill="hold">
                            <p:stCondLst>
                              <p:cond delay="0"/>
                            </p:stCondLst>
                            <p:childTnLst>
                              <p:par>
                                <p:cTn id="5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0" fill="hold">
                      <p:stCondLst>
                        <p:cond delay="indefinite"/>
                      </p:stCondLst>
                      <p:childTnLst>
                        <p:par>
                          <p:cTn id="561" fill="hold">
                            <p:stCondLst>
                              <p:cond delay="0"/>
                            </p:stCondLst>
                            <p:childTnLst>
                              <p:par>
                                <p:cTn id="5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3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4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66AC5D-BFAF-4B0A-A653-BB4387D03789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783BA88A-FFDA-4EF4-A54D-332B653112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7359D9B-E7A4-4200-BDEA-C8F3735922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</cp:revision>
  <dcterms:created xsi:type="dcterms:W3CDTF">2025-11-02T16:50:30Z</dcterms:created>
  <dcterms:modified xsi:type="dcterms:W3CDTF">2025-11-03T08:48:12Z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