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4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2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5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6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2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961F-1DBB-4ADB-99F7-26C20DCB2D27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34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8.png"/><Relationship Id="rId33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3.png"/><Relationship Id="rId37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png"/><Relationship Id="rId28" Type="http://schemas.openxmlformats.org/officeDocument/2006/relationships/image" Target="../media/image10.png"/><Relationship Id="rId36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350" y="409508"/>
            <a:ext cx="7462770" cy="5939685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25" y="3742724"/>
            <a:ext cx="2591106" cy="259110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5" y="4896818"/>
            <a:ext cx="282960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3" y="1905278"/>
            <a:ext cx="2775837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25" y="409509"/>
            <a:ext cx="276009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59" y="3401048"/>
            <a:ext cx="2806961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0262" y="3212189"/>
            <a:ext cx="162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4" y="3109192"/>
            <a:ext cx="2702609" cy="1801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49" y="4729193"/>
            <a:ext cx="1747218" cy="17472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" y="1762495"/>
            <a:ext cx="1620000" cy="16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3892" y="220203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2" y="4664077"/>
            <a:ext cx="2430949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04" y="1830897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2" y="344392"/>
            <a:ext cx="2430000" cy="16200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9" name="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1036" y="1587215"/>
            <a:ext cx="487363" cy="487363"/>
          </a:xfrm>
          <a:prstGeom prst="rect">
            <a:avLst/>
          </a:prstGeom>
        </p:spPr>
      </p:pic>
      <p:pic>
        <p:nvPicPr>
          <p:cNvPr id="20" name="трамва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1036" y="2203057"/>
            <a:ext cx="487363" cy="487363"/>
          </a:xfrm>
          <a:prstGeom prst="rect">
            <a:avLst/>
          </a:prstGeom>
        </p:spPr>
      </p:pic>
      <p:pic>
        <p:nvPicPr>
          <p:cNvPr id="22" name="мотоцикл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1036" y="2818899"/>
            <a:ext cx="487363" cy="487363"/>
          </a:xfrm>
          <a:prstGeom prst="rect">
            <a:avLst/>
          </a:prstGeom>
        </p:spPr>
      </p:pic>
      <p:pic>
        <p:nvPicPr>
          <p:cNvPr id="23" name="реактивний самоле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6" y="3431830"/>
            <a:ext cx="487363" cy="487363"/>
          </a:xfrm>
          <a:prstGeom prst="rect">
            <a:avLst/>
          </a:prstGeom>
        </p:spPr>
      </p:pic>
      <p:pic>
        <p:nvPicPr>
          <p:cNvPr id="24" name="літа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6" y="4044761"/>
            <a:ext cx="487363" cy="487363"/>
          </a:xfrm>
          <a:prstGeom prst="rect">
            <a:avLst/>
          </a:prstGeom>
        </p:spPr>
      </p:pic>
      <p:pic>
        <p:nvPicPr>
          <p:cNvPr id="25" name="підводний чов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6" y="4653136"/>
            <a:ext cx="487363" cy="487363"/>
          </a:xfrm>
          <a:prstGeom prst="rect">
            <a:avLst/>
          </a:prstGeom>
        </p:spPr>
      </p:pic>
      <p:pic>
        <p:nvPicPr>
          <p:cNvPr id="26" name="поезд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5" y="5261511"/>
            <a:ext cx="487363" cy="487363"/>
          </a:xfrm>
          <a:prstGeom prst="rect">
            <a:avLst/>
          </a:prstGeom>
        </p:spPr>
      </p:pic>
      <p:pic>
        <p:nvPicPr>
          <p:cNvPr id="27" name="круизний корабл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5" y="5869886"/>
            <a:ext cx="487363" cy="487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" y="6055417"/>
            <a:ext cx="746410" cy="7464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2878" r="21598" b="8413"/>
          <a:stretch/>
        </p:blipFill>
        <p:spPr>
          <a:xfrm>
            <a:off x="969601" y="534589"/>
            <a:ext cx="3518725" cy="56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9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4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9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802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8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33593 0.669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97" y="3349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47161 0.4810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2405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27565 0.4520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2259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32787 -0.1826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-9144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16914 -0.23958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-1199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46549 -0.3953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8" y="-19769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5469 -0.19398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9699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2694 -0.462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2312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16E6C1D-762A-4E5C-8F2C-CBAEAB6B8ABF}"/>
</file>

<file path=customXml/itemProps2.xml><?xml version="1.0" encoding="utf-8"?>
<ds:datastoreItem xmlns:ds="http://schemas.openxmlformats.org/officeDocument/2006/customXml" ds:itemID="{5F311ED2-1BE6-4436-9E90-0168C01D04FC}"/>
</file>

<file path=customXml/itemProps3.xml><?xml version="1.0" encoding="utf-8"?>
<ds:datastoreItem xmlns:ds="http://schemas.openxmlformats.org/officeDocument/2006/customXml" ds:itemID="{DC0FE04B-CB20-4E08-A32B-A78ACDDB5CDC}"/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2025-10-31T12:41:35Z</dcterms:created>
  <dcterms:modified xsi:type="dcterms:W3CDTF">2025-11-01T12:39:21Z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