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6626-1AF3-4B65-A721-F4AD2E571826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039A-0EF6-43AC-9307-E06AB4949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657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6626-1AF3-4B65-A721-F4AD2E571826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039A-0EF6-43AC-9307-E06AB4949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50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6626-1AF3-4B65-A721-F4AD2E571826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039A-0EF6-43AC-9307-E06AB4949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14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6626-1AF3-4B65-A721-F4AD2E571826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039A-0EF6-43AC-9307-E06AB4949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47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6626-1AF3-4B65-A721-F4AD2E571826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039A-0EF6-43AC-9307-E06AB4949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09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6626-1AF3-4B65-A721-F4AD2E571826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039A-0EF6-43AC-9307-E06AB4949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75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6626-1AF3-4B65-A721-F4AD2E571826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039A-0EF6-43AC-9307-E06AB4949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68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6626-1AF3-4B65-A721-F4AD2E571826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039A-0EF6-43AC-9307-E06AB4949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915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6626-1AF3-4B65-A721-F4AD2E571826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039A-0EF6-43AC-9307-E06AB4949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7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6626-1AF3-4B65-A721-F4AD2E571826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039A-0EF6-43AC-9307-E06AB4949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09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6626-1AF3-4B65-A721-F4AD2E571826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7039A-0EF6-43AC-9307-E06AB4949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06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86626-1AF3-4B65-A721-F4AD2E571826}" type="datetimeFigureOut">
              <a:rPr lang="ru-RU" smtClean="0"/>
              <a:t>31.10.2025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7039A-0EF6-43AC-9307-E06AB4949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6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21" y="545124"/>
            <a:ext cx="7520348" cy="5460798"/>
          </a:xfrm>
          <a:prstGeom prst="roundRect">
            <a:avLst>
              <a:gd name="adj" fmla="val 16667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45244" y="4648427"/>
            <a:ext cx="1096108" cy="10961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294" y="4850875"/>
            <a:ext cx="1096108" cy="10961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44" y="3830450"/>
            <a:ext cx="1096108" cy="10961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45" y="3548006"/>
            <a:ext cx="1096108" cy="1096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465" y="3460360"/>
            <a:ext cx="1096108" cy="10961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664" y="4787799"/>
            <a:ext cx="1096108" cy="10961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65265" y="3946924"/>
            <a:ext cx="1096108" cy="1096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231" y="2880134"/>
            <a:ext cx="3470047" cy="34700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" y="5926954"/>
            <a:ext cx="866674" cy="78678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grpSp>
        <p:nvGrpSpPr>
          <p:cNvPr id="35" name="Группа 34"/>
          <p:cNvGrpSpPr/>
          <p:nvPr/>
        </p:nvGrpSpPr>
        <p:grpSpPr>
          <a:xfrm>
            <a:off x="2521665" y="737698"/>
            <a:ext cx="2808000" cy="2808000"/>
            <a:chOff x="6238430" y="476856"/>
            <a:chExt cx="2871217" cy="2770632"/>
          </a:xfrm>
        </p:grpSpPr>
        <p:grpSp>
          <p:nvGrpSpPr>
            <p:cNvPr id="30" name="Группа 29"/>
            <p:cNvGrpSpPr/>
            <p:nvPr/>
          </p:nvGrpSpPr>
          <p:grpSpPr>
            <a:xfrm>
              <a:off x="6238430" y="476856"/>
              <a:ext cx="2871217" cy="2770632"/>
              <a:chOff x="5658867" y="565783"/>
              <a:chExt cx="2871217" cy="2770632"/>
            </a:xfrm>
          </p:grpSpPr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5658867" y="565783"/>
                <a:ext cx="2871217" cy="2770632"/>
              </a:xfrm>
              <a:prstGeom prst="roundRect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31" t="10895" r="67044" b="53059"/>
              <a:stretch/>
            </p:blipFill>
            <p:spPr>
              <a:xfrm>
                <a:off x="5768595" y="707265"/>
                <a:ext cx="2651760" cy="2487168"/>
              </a:xfrm>
              <a:prstGeom prst="rect">
                <a:avLst/>
              </a:prstGeom>
            </p:spPr>
          </p:pic>
        </p:grpSp>
        <p:sp>
          <p:nvSpPr>
            <p:cNvPr id="33" name="Овал 32"/>
            <p:cNvSpPr/>
            <p:nvPr/>
          </p:nvSpPr>
          <p:spPr>
            <a:xfrm>
              <a:off x="8703058" y="2603159"/>
              <a:ext cx="308223" cy="52404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6322317" y="2698873"/>
              <a:ext cx="273279" cy="4114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 t="14474" r="12013" b="15126"/>
          <a:stretch/>
        </p:blipFill>
        <p:spPr>
          <a:xfrm>
            <a:off x="1347056" y="611863"/>
            <a:ext cx="5157216" cy="482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0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A16129E-501F-4F43-B8F1-2FF09ECA9B03}"/>
</file>

<file path=customXml/itemProps2.xml><?xml version="1.0" encoding="utf-8"?>
<ds:datastoreItem xmlns:ds="http://schemas.openxmlformats.org/officeDocument/2006/customXml" ds:itemID="{6C3E923D-8EE8-45A1-940F-1A4C33FB7C2D}"/>
</file>

<file path=customXml/itemProps3.xml><?xml version="1.0" encoding="utf-8"?>
<ds:datastoreItem xmlns:ds="http://schemas.openxmlformats.org/officeDocument/2006/customXml" ds:itemID="{A04AC2B3-87A9-47AF-AC9B-5ED938DCEB7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2025-10-31T19:06:56Z</dcterms:created>
  <dcterms:modified xsi:type="dcterms:W3CDTF">2025-10-31T19:07:09Z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