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4C55-B1F4-4973-8330-B8A8BF300C6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3B40-7F5D-4139-9D19-854AEA71C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85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4C55-B1F4-4973-8330-B8A8BF300C6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3B40-7F5D-4139-9D19-854AEA71C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8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4C55-B1F4-4973-8330-B8A8BF300C6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3B40-7F5D-4139-9D19-854AEA71C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1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4C55-B1F4-4973-8330-B8A8BF300C6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3B40-7F5D-4139-9D19-854AEA71C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59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4C55-B1F4-4973-8330-B8A8BF300C6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3B40-7F5D-4139-9D19-854AEA71C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31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4C55-B1F4-4973-8330-B8A8BF300C6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3B40-7F5D-4139-9D19-854AEA71C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1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4C55-B1F4-4973-8330-B8A8BF300C6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3B40-7F5D-4139-9D19-854AEA71C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6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4C55-B1F4-4973-8330-B8A8BF300C6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3B40-7F5D-4139-9D19-854AEA71C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41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4C55-B1F4-4973-8330-B8A8BF300C6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3B40-7F5D-4139-9D19-854AEA71C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4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4C55-B1F4-4973-8330-B8A8BF300C6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3B40-7F5D-4139-9D19-854AEA71C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4C55-B1F4-4973-8330-B8A8BF300C6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3B40-7F5D-4139-9D19-854AEA71C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9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C4C55-B1F4-4973-8330-B8A8BF300C6B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C3B40-7F5D-4139-9D19-854AEA71C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34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1" t="-272" r="18257" b="1"/>
          <a:stretch/>
        </p:blipFill>
        <p:spPr>
          <a:xfrm>
            <a:off x="401521" y="879231"/>
            <a:ext cx="7282956" cy="5345371"/>
          </a:xfrm>
          <a:prstGeom prst="roundRect">
            <a:avLst>
              <a:gd name="adj" fmla="val 16667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20" name="Группа 19"/>
          <p:cNvGrpSpPr/>
          <p:nvPr/>
        </p:nvGrpSpPr>
        <p:grpSpPr>
          <a:xfrm>
            <a:off x="2869240" y="1017000"/>
            <a:ext cx="2412000" cy="2412000"/>
            <a:chOff x="6479931" y="627917"/>
            <a:chExt cx="4335114" cy="3983648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6479931" y="627917"/>
              <a:ext cx="4335114" cy="3983648"/>
              <a:chOff x="9015045" y="627917"/>
              <a:chExt cx="1800000" cy="180000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9015045" y="627917"/>
                <a:ext cx="1800000" cy="180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" name="Рисунок 15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660" t="7693" r="35806" b="51665"/>
              <a:stretch/>
            </p:blipFill>
            <p:spPr>
              <a:xfrm>
                <a:off x="9015045" y="627917"/>
                <a:ext cx="1800000" cy="1800000"/>
              </a:xfrm>
              <a:prstGeom prst="rect">
                <a:avLst/>
              </a:prstGeom>
            </p:spPr>
          </p:pic>
        </p:grpSp>
        <p:sp>
          <p:nvSpPr>
            <p:cNvPr id="19" name="Прямоугольник 18"/>
            <p:cNvSpPr/>
            <p:nvPr/>
          </p:nvSpPr>
          <p:spPr>
            <a:xfrm>
              <a:off x="10480432" y="1872762"/>
              <a:ext cx="246184" cy="1291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77" y="4724533"/>
            <a:ext cx="1096108" cy="16441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02" y="4651042"/>
            <a:ext cx="1096108" cy="16441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335" y="4286976"/>
            <a:ext cx="1096108" cy="16441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32" y="3080371"/>
            <a:ext cx="1096108" cy="16441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03" y="3873137"/>
            <a:ext cx="1096108" cy="16441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45" y="4427058"/>
            <a:ext cx="1096108" cy="16441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44" y="4427058"/>
            <a:ext cx="1096108" cy="16441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56" y="2883488"/>
            <a:ext cx="3470047" cy="34700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" y="6071220"/>
            <a:ext cx="866674" cy="78678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2" y="122916"/>
            <a:ext cx="678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0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0027DB1-04C4-42C0-9097-DCFDBB5AA65C}"/>
</file>

<file path=customXml/itemProps2.xml><?xml version="1.0" encoding="utf-8"?>
<ds:datastoreItem xmlns:ds="http://schemas.openxmlformats.org/officeDocument/2006/customXml" ds:itemID="{245D950E-FCEF-4940-8634-7D6AB0730BFE}"/>
</file>

<file path=customXml/itemProps3.xml><?xml version="1.0" encoding="utf-8"?>
<ds:datastoreItem xmlns:ds="http://schemas.openxmlformats.org/officeDocument/2006/customXml" ds:itemID="{213F4B5C-1B7D-4A5D-A50B-7B690DE4DF8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2025-10-31T18:19:06Z</dcterms:created>
  <dcterms:modified xsi:type="dcterms:W3CDTF">2025-10-31T18:19:23Z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