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547" y="3263422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" y="3109193"/>
            <a:ext cx="2430950" cy="16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620000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4608" y="330079"/>
            <a:ext cx="2430000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5" b="89918" l="6016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344392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1141726" y="568661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32552 0.6877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3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8034 0.449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46484 0.4631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17995 -0.250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47201 -0.3888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6615 -0.2016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33685 -0.1826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6862 -0.4342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4F2E31F-240B-4AF9-9E43-7F80D1C5EEDF}"/>
</file>

<file path=customXml/itemProps2.xml><?xml version="1.0" encoding="utf-8"?>
<ds:datastoreItem xmlns:ds="http://schemas.openxmlformats.org/officeDocument/2006/customXml" ds:itemID="{02CBD422-6485-4FAE-8845-4E5A2B98C32C}"/>
</file>

<file path=customXml/itemProps3.xml><?xml version="1.0" encoding="utf-8"?>
<ds:datastoreItem xmlns:ds="http://schemas.openxmlformats.org/officeDocument/2006/customXml" ds:itemID="{38439D66-FB35-445E-8F36-97A265360073}"/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2025-10-31T12:41:35Z</dcterms:created>
  <dcterms:modified xsi:type="dcterms:W3CDTF">2025-10-31T17:48:45Z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