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4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2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5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6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34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png"/><Relationship Id="rId33" Type="http://schemas.microsoft.com/office/2007/relationships/hdphoto" Target="../media/hdphoto3.wdp"/><Relationship Id="rId38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37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350" y="409508"/>
            <a:ext cx="7462770" cy="5939685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5" y="3742724"/>
            <a:ext cx="2591106" cy="259110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896818"/>
            <a:ext cx="282960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3" y="1905278"/>
            <a:ext cx="2775837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5" y="409509"/>
            <a:ext cx="276009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9" y="3401048"/>
            <a:ext cx="2806961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547" y="3263422"/>
            <a:ext cx="162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5" y="3109193"/>
            <a:ext cx="2430950" cy="16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9" y="4729193"/>
            <a:ext cx="1620000" cy="16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" y="1762495"/>
            <a:ext cx="1620000" cy="16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4608" y="330079"/>
            <a:ext cx="2430000" cy="16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" y="4664077"/>
            <a:ext cx="2430949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4" y="1830897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65" b="89918" l="6016" r="9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7" y="344392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1587215"/>
            <a:ext cx="487363" cy="487363"/>
          </a:xfrm>
          <a:prstGeom prst="rect">
            <a:avLst/>
          </a:prstGeom>
        </p:spPr>
      </p:pic>
      <p:pic>
        <p:nvPicPr>
          <p:cNvPr id="20" name="трамва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203057"/>
            <a:ext cx="487363" cy="487363"/>
          </a:xfrm>
          <a:prstGeom prst="rect">
            <a:avLst/>
          </a:prstGeom>
        </p:spPr>
      </p:pic>
      <p:pic>
        <p:nvPicPr>
          <p:cNvPr id="22" name="мотоцикл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818899"/>
            <a:ext cx="487363" cy="487363"/>
          </a:xfrm>
          <a:prstGeom prst="rect">
            <a:avLst/>
          </a:prstGeom>
        </p:spPr>
      </p:pic>
      <p:pic>
        <p:nvPicPr>
          <p:cNvPr id="23" name="реактивний 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3431830"/>
            <a:ext cx="487363" cy="487363"/>
          </a:xfrm>
          <a:prstGeom prst="rect">
            <a:avLst/>
          </a:prstGeom>
        </p:spPr>
      </p:pic>
      <p:pic>
        <p:nvPicPr>
          <p:cNvPr id="24" name="літа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044761"/>
            <a:ext cx="487363" cy="487363"/>
          </a:xfrm>
          <a:prstGeom prst="rect">
            <a:avLst/>
          </a:prstGeom>
        </p:spPr>
      </p:pic>
      <p:pic>
        <p:nvPicPr>
          <p:cNvPr id="25" name="підводний чов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653136"/>
            <a:ext cx="487363" cy="487363"/>
          </a:xfrm>
          <a:prstGeom prst="rect">
            <a:avLst/>
          </a:prstGeom>
        </p:spPr>
      </p:pic>
      <p:pic>
        <p:nvPicPr>
          <p:cNvPr id="26" name="поезд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261511"/>
            <a:ext cx="487363" cy="487363"/>
          </a:xfrm>
          <a:prstGeom prst="rect">
            <a:avLst/>
          </a:prstGeom>
        </p:spPr>
      </p:pic>
      <p:pic>
        <p:nvPicPr>
          <p:cNvPr id="27" name="круизний корабл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869886"/>
            <a:ext cx="487363" cy="487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" y="6055417"/>
            <a:ext cx="746410" cy="7464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2878" r="21598" b="8413"/>
          <a:stretch/>
        </p:blipFill>
        <p:spPr>
          <a:xfrm>
            <a:off x="991113" y="495573"/>
            <a:ext cx="3518725" cy="56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9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4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9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02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8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32552 0.6877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3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8034 0.4493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46484 0.4631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17995 -0.25023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47201 -0.3888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6615 -0.2016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33685 -0.1826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26862 -0.4342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A87AA87-52F5-4D94-B000-AE527891C933}"/>
</file>

<file path=customXml/itemProps2.xml><?xml version="1.0" encoding="utf-8"?>
<ds:datastoreItem xmlns:ds="http://schemas.openxmlformats.org/officeDocument/2006/customXml" ds:itemID="{446FC486-86EC-4779-8336-E6681587A08C}"/>
</file>

<file path=customXml/itemProps3.xml><?xml version="1.0" encoding="utf-8"?>
<ds:datastoreItem xmlns:ds="http://schemas.openxmlformats.org/officeDocument/2006/customXml" ds:itemID="{FF661D6A-1836-4594-B0A6-9B9A2666237B}"/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2025-10-31T12:41:35Z</dcterms:created>
  <dcterms:modified xsi:type="dcterms:W3CDTF">2025-10-31T17:35:46Z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