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F961F-1DBB-4ADB-99F7-26C20DCB2D27}" type="datetimeFigureOut">
              <a:rPr lang="ru-RU" smtClean="0"/>
              <a:t>31.10.2025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191B1-B653-4B8E-9915-0C372FFE82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00887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F961F-1DBB-4ADB-99F7-26C20DCB2D27}" type="datetimeFigureOut">
              <a:rPr lang="ru-RU" smtClean="0"/>
              <a:t>31.10.2025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191B1-B653-4B8E-9915-0C372FFE82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65159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F961F-1DBB-4ADB-99F7-26C20DCB2D27}" type="datetimeFigureOut">
              <a:rPr lang="ru-RU" smtClean="0"/>
              <a:t>31.10.2025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191B1-B653-4B8E-9915-0C372FFE82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54242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F961F-1DBB-4ADB-99F7-26C20DCB2D27}" type="datetimeFigureOut">
              <a:rPr lang="ru-RU" smtClean="0"/>
              <a:t>31.10.2025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191B1-B653-4B8E-9915-0C372FFE82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07216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F961F-1DBB-4ADB-99F7-26C20DCB2D27}" type="datetimeFigureOut">
              <a:rPr lang="ru-RU" smtClean="0"/>
              <a:t>31.10.2025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191B1-B653-4B8E-9915-0C372FFE82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38543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F961F-1DBB-4ADB-99F7-26C20DCB2D27}" type="datetimeFigureOut">
              <a:rPr lang="ru-RU" smtClean="0"/>
              <a:t>31.10.2025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191B1-B653-4B8E-9915-0C372FFE82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917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F961F-1DBB-4ADB-99F7-26C20DCB2D27}" type="datetimeFigureOut">
              <a:rPr lang="ru-RU" smtClean="0"/>
              <a:t>31.10.2025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191B1-B653-4B8E-9915-0C372FFE82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12638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F961F-1DBB-4ADB-99F7-26C20DCB2D27}" type="datetimeFigureOut">
              <a:rPr lang="ru-RU" smtClean="0"/>
              <a:t>31.10.2025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191B1-B653-4B8E-9915-0C372FFE82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6556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F961F-1DBB-4ADB-99F7-26C20DCB2D27}" type="datetimeFigureOut">
              <a:rPr lang="ru-RU" smtClean="0"/>
              <a:t>31.10.2025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191B1-B653-4B8E-9915-0C372FFE82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37563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F961F-1DBB-4ADB-99F7-26C20DCB2D27}" type="datetimeFigureOut">
              <a:rPr lang="ru-RU" smtClean="0"/>
              <a:t>31.10.2025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191B1-B653-4B8E-9915-0C372FFE82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26272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F961F-1DBB-4ADB-99F7-26C20DCB2D27}" type="datetimeFigureOut">
              <a:rPr lang="ru-RU" smtClean="0"/>
              <a:t>31.10.2025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191B1-B653-4B8E-9915-0C372FFE82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71339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9F961F-1DBB-4ADB-99F7-26C20DCB2D27}" type="datetimeFigureOut">
              <a:rPr lang="ru-RU" smtClean="0"/>
              <a:t>31.10.2025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5191B1-B653-4B8E-9915-0C372FFE82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06741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microsoft.com/office/2007/relationships/media" Target="../media/media7.mp3"/><Relationship Id="rId18" Type="http://schemas.openxmlformats.org/officeDocument/2006/relationships/image" Target="../media/image1.png"/><Relationship Id="rId26" Type="http://schemas.microsoft.com/office/2007/relationships/hdphoto" Target="../media/hdphoto1.wdp"/><Relationship Id="rId3" Type="http://schemas.microsoft.com/office/2007/relationships/media" Target="../media/media2.mp3"/><Relationship Id="rId21" Type="http://schemas.openxmlformats.org/officeDocument/2006/relationships/image" Target="../media/image4.png"/><Relationship Id="rId34" Type="http://schemas.openxmlformats.org/officeDocument/2006/relationships/image" Target="../media/image14.png"/><Relationship Id="rId7" Type="http://schemas.microsoft.com/office/2007/relationships/media" Target="../media/media4.mp3"/><Relationship Id="rId12" Type="http://schemas.openxmlformats.org/officeDocument/2006/relationships/audio" Target="../media/media6.mp3"/><Relationship Id="rId17" Type="http://schemas.openxmlformats.org/officeDocument/2006/relationships/slideLayout" Target="../slideLayouts/slideLayout7.xml"/><Relationship Id="rId25" Type="http://schemas.openxmlformats.org/officeDocument/2006/relationships/image" Target="../media/image8.png"/><Relationship Id="rId33" Type="http://schemas.microsoft.com/office/2007/relationships/hdphoto" Target="../media/hdphoto3.wdp"/><Relationship Id="rId38" Type="http://schemas.openxmlformats.org/officeDocument/2006/relationships/image" Target="../media/image17.png"/><Relationship Id="rId2" Type="http://schemas.openxmlformats.org/officeDocument/2006/relationships/audio" Target="../media/media1.mp3"/><Relationship Id="rId16" Type="http://schemas.openxmlformats.org/officeDocument/2006/relationships/audio" Target="../media/media8.mp3"/><Relationship Id="rId20" Type="http://schemas.openxmlformats.org/officeDocument/2006/relationships/image" Target="../media/image3.png"/><Relationship Id="rId29" Type="http://schemas.openxmlformats.org/officeDocument/2006/relationships/image" Target="../media/image11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media" Target="../media/media6.mp3"/><Relationship Id="rId24" Type="http://schemas.openxmlformats.org/officeDocument/2006/relationships/image" Target="../media/image7.png"/><Relationship Id="rId32" Type="http://schemas.openxmlformats.org/officeDocument/2006/relationships/image" Target="../media/image13.png"/><Relationship Id="rId37" Type="http://schemas.openxmlformats.org/officeDocument/2006/relationships/image" Target="../media/image16.png"/><Relationship Id="rId5" Type="http://schemas.microsoft.com/office/2007/relationships/media" Target="../media/media3.mp3"/><Relationship Id="rId15" Type="http://schemas.microsoft.com/office/2007/relationships/media" Target="../media/media8.mp3"/><Relationship Id="rId23" Type="http://schemas.openxmlformats.org/officeDocument/2006/relationships/image" Target="../media/image6.png"/><Relationship Id="rId28" Type="http://schemas.openxmlformats.org/officeDocument/2006/relationships/image" Target="../media/image10.png"/><Relationship Id="rId36" Type="http://schemas.openxmlformats.org/officeDocument/2006/relationships/image" Target="../media/image15.png"/><Relationship Id="rId10" Type="http://schemas.openxmlformats.org/officeDocument/2006/relationships/audio" Target="../media/media5.mp3"/><Relationship Id="rId19" Type="http://schemas.openxmlformats.org/officeDocument/2006/relationships/image" Target="../media/image2.png"/><Relationship Id="rId31" Type="http://schemas.microsoft.com/office/2007/relationships/hdphoto" Target="../media/hdphoto2.wdp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audio" Target="../media/media7.mp3"/><Relationship Id="rId22" Type="http://schemas.openxmlformats.org/officeDocument/2006/relationships/image" Target="../media/image5.png"/><Relationship Id="rId27" Type="http://schemas.openxmlformats.org/officeDocument/2006/relationships/image" Target="../media/image9.png"/><Relationship Id="rId30" Type="http://schemas.openxmlformats.org/officeDocument/2006/relationships/image" Target="../media/image12.png"/><Relationship Id="rId35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355350" y="409508"/>
            <a:ext cx="7462770" cy="5939685"/>
          </a:xfrm>
          <a:prstGeom prst="roundRect">
            <a:avLst/>
          </a:prstGeom>
          <a:ln w="57150"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25" y="3742724"/>
            <a:ext cx="2591106" cy="2591106"/>
          </a:xfrm>
          <a:prstGeom prst="rect">
            <a:avLst/>
          </a:prstGeom>
          <a:ln>
            <a:noFill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8515" y="4896818"/>
            <a:ext cx="2829605" cy="1440000"/>
          </a:xfrm>
          <a:prstGeom prst="roundRect">
            <a:avLst>
              <a:gd name="adj" fmla="val 16667"/>
            </a:avLst>
          </a:prstGeom>
          <a:ln w="38100"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2283" y="1905278"/>
            <a:ext cx="2775837" cy="1440000"/>
          </a:xfrm>
          <a:prstGeom prst="roundRect">
            <a:avLst>
              <a:gd name="adj" fmla="val 16667"/>
            </a:avLst>
          </a:prstGeom>
          <a:ln w="38100"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8025" y="409509"/>
            <a:ext cx="2760095" cy="1440000"/>
          </a:xfrm>
          <a:prstGeom prst="roundRect">
            <a:avLst>
              <a:gd name="adj" fmla="val 16667"/>
            </a:avLst>
          </a:prstGeom>
          <a:ln w="38100"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1159" y="3401048"/>
            <a:ext cx="2806961" cy="1440000"/>
          </a:xfrm>
          <a:prstGeom prst="roundRect">
            <a:avLst>
              <a:gd name="adj" fmla="val 16667"/>
            </a:avLst>
          </a:prstGeom>
          <a:ln w="38100"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35547" y="3263422"/>
            <a:ext cx="1620000" cy="1620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6800" b="89918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435" y="3109193"/>
            <a:ext cx="2430950" cy="16200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249" y="4729193"/>
            <a:ext cx="1620000" cy="16200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33" y="1762495"/>
            <a:ext cx="1620000" cy="162000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34608" y="330079"/>
            <a:ext cx="2430000" cy="16200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2023" b="93353" l="9827" r="92197">
                        <a14:foregroundMark x1="28035" y1="7225" x2="33237" y2="9249"/>
                        <a14:foregroundMark x1="33237" y1="9249" x2="39884" y2="11272"/>
                        <a14:foregroundMark x1="40173" y1="12139" x2="40462" y2="17052"/>
                        <a14:foregroundMark x1="38439" y1="18497" x2="34393" y2="18786"/>
                        <a14:foregroundMark x1="33526" y1="20231" x2="32659" y2="24277"/>
                        <a14:foregroundMark x1="33815" y1="17630" x2="30058" y2="11272"/>
                        <a14:foregroundMark x1="29769" y1="11272" x2="27746" y2="19075"/>
                        <a14:foregroundMark x1="25145" y1="22254" x2="21676" y2="19942"/>
                        <a14:foregroundMark x1="21676" y1="19942" x2="26301" y2="257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02" y="4664077"/>
            <a:ext cx="2430949" cy="162000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9965" b="89918" l="10000" r="9328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004" y="1830897"/>
            <a:ext cx="2430950" cy="162000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34" cstate="print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9965" b="89918" l="6016" r="9367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97" y="344392"/>
            <a:ext cx="2430950" cy="162000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9" name="автобус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11091036" y="1587215"/>
            <a:ext cx="487363" cy="487363"/>
          </a:xfrm>
          <a:prstGeom prst="rect">
            <a:avLst/>
          </a:prstGeom>
        </p:spPr>
      </p:pic>
      <p:pic>
        <p:nvPicPr>
          <p:cNvPr id="20" name="трамвай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11091036" y="2203057"/>
            <a:ext cx="487363" cy="487363"/>
          </a:xfrm>
          <a:prstGeom prst="rect">
            <a:avLst/>
          </a:prstGeom>
        </p:spPr>
      </p:pic>
      <p:pic>
        <p:nvPicPr>
          <p:cNvPr id="22" name="мотоцикл 2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11091036" y="2818899"/>
            <a:ext cx="487363" cy="487363"/>
          </a:xfrm>
          <a:prstGeom prst="rect">
            <a:avLst/>
          </a:prstGeom>
        </p:spPr>
      </p:pic>
      <p:pic>
        <p:nvPicPr>
          <p:cNvPr id="23" name="реактивний самолет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11087346" y="3431830"/>
            <a:ext cx="487363" cy="487363"/>
          </a:xfrm>
          <a:prstGeom prst="rect">
            <a:avLst/>
          </a:prstGeom>
        </p:spPr>
      </p:pic>
      <p:pic>
        <p:nvPicPr>
          <p:cNvPr id="24" name="літак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11087346" y="4044761"/>
            <a:ext cx="487363" cy="487363"/>
          </a:xfrm>
          <a:prstGeom prst="rect">
            <a:avLst/>
          </a:prstGeom>
        </p:spPr>
      </p:pic>
      <p:pic>
        <p:nvPicPr>
          <p:cNvPr id="25" name="підводний човен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11087346" y="4653136"/>
            <a:ext cx="487363" cy="487363"/>
          </a:xfrm>
          <a:prstGeom prst="rect">
            <a:avLst/>
          </a:prstGeom>
        </p:spPr>
      </p:pic>
      <p:pic>
        <p:nvPicPr>
          <p:cNvPr id="26" name="поезд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11087345" y="5261511"/>
            <a:ext cx="487363" cy="487363"/>
          </a:xfrm>
          <a:prstGeom prst="rect">
            <a:avLst/>
          </a:prstGeom>
        </p:spPr>
      </p:pic>
      <p:pic>
        <p:nvPicPr>
          <p:cNvPr id="27" name="круизний корабль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11087345" y="5869886"/>
            <a:ext cx="487363" cy="487363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5" y="6055417"/>
            <a:ext cx="746410" cy="746410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70" t="2878" r="21598" b="8413"/>
          <a:stretch/>
        </p:blipFill>
        <p:spPr>
          <a:xfrm>
            <a:off x="1134511" y="431999"/>
            <a:ext cx="3518725" cy="5621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450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7037E-6 L 0.15573 0.44977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86" y="22477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1.85185E-6 L 0.42552 -0.18264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76" y="-9144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1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1.11111E-6 L 0.2543 -0.41528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708" y="-20764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8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1.48148E-6 L 0.16159 -0.23241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73" y="-11620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5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56 0.00695 L 0.18242 -0.24398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36" y="-12546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2" dur="2000" fill="hold"/>
                                        <p:tgtEl>
                                          <p:spTgt spid="1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778E-17 2.22222E-6 L 0.46198 -0.39213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99" y="-19606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9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5.55112E-17 L 0.34492 0.48657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40" y="24329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6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2.96296E-6 L 0.42317 0.67037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159" y="33519"/>
                                    </p:animMotion>
                                  </p:childTnLst>
                                </p:cTn>
                              </p:par>
                              <p:par>
                                <p:cTn id="9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3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8" dur="872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4" dur="1199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10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0" dur="17266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6" dur="512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2" dur="16436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1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8" dur="39424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1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4" dur="18027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1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0" dur="684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1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bca26f3889678eeaa0bb719fead5ae4f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29a91b777a59bc7ef03411fc66b8828d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FABAF57F-7854-4F8D-9209-63FE682A32F5}"/>
</file>

<file path=customXml/itemProps2.xml><?xml version="1.0" encoding="utf-8"?>
<ds:datastoreItem xmlns:ds="http://schemas.openxmlformats.org/officeDocument/2006/customXml" ds:itemID="{16EFBD29-94A0-4538-804C-9E356B19E26E}"/>
</file>

<file path=customXml/itemProps3.xml><?xml version="1.0" encoding="utf-8"?>
<ds:datastoreItem xmlns:ds="http://schemas.openxmlformats.org/officeDocument/2006/customXml" ds:itemID="{D7B3D1B6-8CA3-42AD-9CBE-855894A1E163}"/>
</file>

<file path=docProps/app.xml><?xml version="1.0" encoding="utf-8"?>
<Properties xmlns="http://schemas.openxmlformats.org/officeDocument/2006/extended-properties" xmlns:vt="http://schemas.openxmlformats.org/officeDocument/2006/docPropsVTypes">
  <TotalTime>210</TotalTime>
  <Words>0</Words>
  <Application>Microsoft Office PowerPoint</Application>
  <PresentationFormat>Широкоэкранный</PresentationFormat>
  <Paragraphs>0</Paragraphs>
  <Slides>1</Slides>
  <Notes>0</Notes>
  <HiddenSlides>0</HiddenSlides>
  <MMClips>8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9</cp:revision>
  <dcterms:created xsi:type="dcterms:W3CDTF">2025-10-31T12:41:35Z</dcterms:created>
  <dcterms:modified xsi:type="dcterms:W3CDTF">2025-10-31T16:11:54Z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