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547" y="3263422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5" y="3109193"/>
            <a:ext cx="2430950" cy="16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620000" cy="16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4608" y="330079"/>
            <a:ext cx="2430000" cy="16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5" b="89918" l="6016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" y="344392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1134511" y="431999"/>
            <a:ext cx="3518725" cy="5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15573 0.4497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224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42552 -0.1826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91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543 -0.415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207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6159 -0.2324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162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695 L 0.18242 -0.2439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1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46198 -0.3921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196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34492 0.486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2432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317 0.6703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3351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657DD5-D7CD-4BEE-BE5E-F7205D576465}"/>
</file>

<file path=customXml/itemProps2.xml><?xml version="1.0" encoding="utf-8"?>
<ds:datastoreItem xmlns:ds="http://schemas.openxmlformats.org/officeDocument/2006/customXml" ds:itemID="{AEA331D2-85B6-4BEF-A11B-2174BB53203B}"/>
</file>

<file path=customXml/itemProps3.xml><?xml version="1.0" encoding="utf-8"?>
<ds:datastoreItem xmlns:ds="http://schemas.openxmlformats.org/officeDocument/2006/customXml" ds:itemID="{07D70FA2-7A9B-4E11-B4B6-7357DD0A26CA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2025-10-31T12:41:35Z</dcterms:created>
  <dcterms:modified xsi:type="dcterms:W3CDTF">2025-10-31T16:11:54Z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