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B18EE7-D244-60CE-BA5B-B348C78CA4A9}" v="138" dt="2025-11-10T08:51:22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1358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11B18EE7-D244-60CE-BA5B-B348C78CA4A9}"/>
    <pc:docChg chg="modSld">
      <pc:chgData name="somovaasya3" userId="S::somovaasya3_gmail.com#ext#@slideedu.onmicrosoft.com::05b36399-d501-4a7b-87fd-615099445ab5" providerId="AD" clId="Web-{11B18EE7-D244-60CE-BA5B-B348C78CA4A9}" dt="2025-11-10T08:51:22.190" v="136" actId="1076"/>
      <pc:docMkLst>
        <pc:docMk/>
      </pc:docMkLst>
      <pc:sldChg chg="addSp delSp modSp addAnim delAnim">
        <pc:chgData name="somovaasya3" userId="S::somovaasya3_gmail.com#ext#@slideedu.onmicrosoft.com::05b36399-d501-4a7b-87fd-615099445ab5" providerId="AD" clId="Web-{11B18EE7-D244-60CE-BA5B-B348C78CA4A9}" dt="2025-11-10T08:51:22.190" v="136" actId="1076"/>
        <pc:sldMkLst>
          <pc:docMk/>
          <pc:sldMk cId="157742713" sldId="264"/>
        </pc:sldMkLst>
        <pc:spChg chg="add mod topLvl">
          <ac:chgData name="somovaasya3" userId="S::somovaasya3_gmail.com#ext#@slideedu.onmicrosoft.com::05b36399-d501-4a7b-87fd-615099445ab5" providerId="AD" clId="Web-{11B18EE7-D244-60CE-BA5B-B348C78CA4A9}" dt="2025-11-10T08:49:42.720" v="80" actId="14100"/>
          <ac:spMkLst>
            <pc:docMk/>
            <pc:sldMk cId="157742713" sldId="264"/>
            <ac:spMk id="6" creationId="{62F0A6AE-7E1C-2E43-090E-A30A20B997D2}"/>
          </ac:spMkLst>
        </pc:spChg>
        <pc:spChg chg="mod">
          <ac:chgData name="somovaasya3" userId="S::somovaasya3_gmail.com#ext#@slideedu.onmicrosoft.com::05b36399-d501-4a7b-87fd-615099445ab5" providerId="AD" clId="Web-{11B18EE7-D244-60CE-BA5B-B348C78CA4A9}" dt="2025-11-10T08:46:27.524" v="33" actId="1076"/>
          <ac:spMkLst>
            <pc:docMk/>
            <pc:sldMk cId="157742713" sldId="264"/>
            <ac:spMk id="24" creationId="{19942736-CE44-37D5-A187-AE8F7522B721}"/>
          </ac:spMkLst>
        </pc:spChg>
        <pc:grpChg chg="add del mod">
          <ac:chgData name="somovaasya3" userId="S::somovaasya3_gmail.com#ext#@slideedu.onmicrosoft.com::05b36399-d501-4a7b-87fd-615099445ab5" providerId="AD" clId="Web-{11B18EE7-D244-60CE-BA5B-B348C78CA4A9}" dt="2025-11-10T08:46:51.010" v="40"/>
          <ac:grpSpMkLst>
            <pc:docMk/>
            <pc:sldMk cId="157742713" sldId="264"/>
            <ac:grpSpMk id="15" creationId="{D0D8BA8B-91F8-67FA-7897-BFE3AA56957F}"/>
          </ac:grpSpMkLst>
        </pc:grpChg>
        <pc:grpChg chg="add del mod ord topLvl">
          <ac:chgData name="somovaasya3" userId="S::somovaasya3_gmail.com#ext#@slideedu.onmicrosoft.com::05b36399-d501-4a7b-87fd-615099445ab5" providerId="AD" clId="Web-{11B18EE7-D244-60CE-BA5B-B348C78CA4A9}" dt="2025-11-10T08:50:36.190" v="87"/>
          <ac:grpSpMkLst>
            <pc:docMk/>
            <pc:sldMk cId="157742713" sldId="264"/>
            <ac:grpSpMk id="16" creationId="{780F85E2-45D9-0C82-672D-DA1D1058EA9F}"/>
          </ac:grpSpMkLst>
        </pc:grpChg>
        <pc:grpChg chg="add del mod">
          <ac:chgData name="somovaasya3" userId="S::somovaasya3_gmail.com#ext#@slideedu.onmicrosoft.com::05b36399-d501-4a7b-87fd-615099445ab5" providerId="AD" clId="Web-{11B18EE7-D244-60CE-BA5B-B348C78CA4A9}" dt="2025-11-10T08:49:13.329" v="75"/>
          <ac:grpSpMkLst>
            <pc:docMk/>
            <pc:sldMk cId="157742713" sldId="264"/>
            <ac:grpSpMk id="17" creationId="{5F35F891-702F-4C41-75EE-DFD2441FA8C4}"/>
          </ac:grpSpMkLst>
        </pc:grpChg>
        <pc:picChg chg="add del mod">
          <ac:chgData name="somovaasya3" userId="S::somovaasya3_gmail.com#ext#@slideedu.onmicrosoft.com::05b36399-d501-4a7b-87fd-615099445ab5" providerId="AD" clId="Web-{11B18EE7-D244-60CE-BA5B-B348C78CA4A9}" dt="2025-11-10T08:42:48.249" v="10"/>
          <ac:picMkLst>
            <pc:docMk/>
            <pc:sldMk cId="157742713" sldId="264"/>
            <ac:picMk id="3" creationId="{1C80FD97-043E-7252-40A7-079D3479C07B}"/>
          </ac:picMkLst>
        </pc:picChg>
        <pc:picChg chg="add del mod topLvl">
          <ac:chgData name="somovaasya3" userId="S::somovaasya3_gmail.com#ext#@slideedu.onmicrosoft.com::05b36399-d501-4a7b-87fd-615099445ab5" providerId="AD" clId="Web-{11B18EE7-D244-60CE-BA5B-B348C78CA4A9}" dt="2025-11-10T08:50:17.143" v="83"/>
          <ac:picMkLst>
            <pc:docMk/>
            <pc:sldMk cId="157742713" sldId="264"/>
            <ac:picMk id="4" creationId="{AE795D4F-48BC-AE7F-DC9E-E51E53557043}"/>
          </ac:picMkLst>
        </pc:picChg>
        <pc:picChg chg="mod ord topLvl">
          <ac:chgData name="somovaasya3" userId="S::somovaasya3_gmail.com#ext#@slideedu.onmicrosoft.com::05b36399-d501-4a7b-87fd-615099445ab5" providerId="AD" clId="Web-{11B18EE7-D244-60CE-BA5B-B348C78CA4A9}" dt="2025-11-10T08:51:18.565" v="133" actId="1076"/>
          <ac:picMkLst>
            <pc:docMk/>
            <pc:sldMk cId="157742713" sldId="264"/>
            <ac:picMk id="7" creationId="{00000000-0000-0000-0000-000000000000}"/>
          </ac:picMkLst>
        </pc:picChg>
        <pc:picChg chg="add del mod">
          <ac:chgData name="somovaasya3" userId="S::somovaasya3_gmail.com#ext#@slideedu.onmicrosoft.com::05b36399-d501-4a7b-87fd-615099445ab5" providerId="AD" clId="Web-{11B18EE7-D244-60CE-BA5B-B348C78CA4A9}" dt="2025-11-10T08:49:03.688" v="71" actId="1076"/>
          <ac:picMkLst>
            <pc:docMk/>
            <pc:sldMk cId="157742713" sldId="264"/>
            <ac:picMk id="11" creationId="{00000000-0000-0000-0000-000000000000}"/>
          </ac:picMkLst>
        </pc:picChg>
        <pc:picChg chg="del">
          <ac:chgData name="somovaasya3" userId="S::somovaasya3_gmail.com#ext#@slideedu.onmicrosoft.com::05b36399-d501-4a7b-87fd-615099445ab5" providerId="AD" clId="Web-{11B18EE7-D244-60CE-BA5B-B348C78CA4A9}" dt="2025-11-10T08:50:54.503" v="116"/>
          <ac:picMkLst>
            <pc:docMk/>
            <pc:sldMk cId="157742713" sldId="264"/>
            <ac:picMk id="12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1:13.034" v="131" actId="1076"/>
          <ac:picMkLst>
            <pc:docMk/>
            <pc:sldMk cId="157742713" sldId="264"/>
            <ac:picMk id="27" creationId="{5E063763-50F2-D408-0BD4-9A9F59AFF9E5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1:11.612" v="130" actId="1076"/>
          <ac:picMkLst>
            <pc:docMk/>
            <pc:sldMk cId="157742713" sldId="264"/>
            <ac:picMk id="28" creationId="{EFC143E1-88C9-EB0F-B27C-769BB093E338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1:09.378" v="129" actId="1076"/>
          <ac:picMkLst>
            <pc:docMk/>
            <pc:sldMk cId="157742713" sldId="264"/>
            <ac:picMk id="30" creationId="{35C365D7-73DC-61E0-D7B7-79D002151BB4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1:07.346" v="128" actId="1076"/>
          <ac:picMkLst>
            <pc:docMk/>
            <pc:sldMk cId="157742713" sldId="264"/>
            <ac:picMk id="31" creationId="{B26A8B16-39AE-9AB0-A84E-B20596BB9DA6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1:22.190" v="136" actId="1076"/>
          <ac:picMkLst>
            <pc:docMk/>
            <pc:sldMk cId="157742713" sldId="264"/>
            <ac:picMk id="33" creationId="{8E49CD09-BCAB-C5EE-8707-5E2B06DE063B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1:01.081" v="125" actId="1076"/>
          <ac:picMkLst>
            <pc:docMk/>
            <pc:sldMk cId="157742713" sldId="264"/>
            <ac:picMk id="34" creationId="{317637B3-7667-392A-A05D-27981150B631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1:06.721" v="127" actId="1076"/>
          <ac:picMkLst>
            <pc:docMk/>
            <pc:sldMk cId="157742713" sldId="264"/>
            <ac:picMk id="35" creationId="{9E3D54A9-171D-2082-0DEB-C161485DE311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0:59.424" v="124" actId="1076"/>
          <ac:picMkLst>
            <pc:docMk/>
            <pc:sldMk cId="157742713" sldId="264"/>
            <ac:picMk id="36" creationId="{17D61B8E-F217-8720-0EE6-94E07C1858A3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1:21.737" v="134" actId="1076"/>
          <ac:picMkLst>
            <pc:docMk/>
            <pc:sldMk cId="157742713" sldId="264"/>
            <ac:picMk id="37" creationId="{FB94F770-2DBF-4DEE-9045-97FBB136B7D3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1:22.003" v="135" actId="1076"/>
          <ac:picMkLst>
            <pc:docMk/>
            <pc:sldMk cId="157742713" sldId="264"/>
            <ac:picMk id="38" creationId="{5E68DC8F-F0DF-FE8B-8A98-F86342D3AAF6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0:54.924" v="117" actId="1076"/>
          <ac:picMkLst>
            <pc:docMk/>
            <pc:sldMk cId="157742713" sldId="264"/>
            <ac:picMk id="39" creationId="{1801DE70-3881-8F06-BA87-7A7B8E4CFD6A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0:58.346" v="121" actId="1076"/>
          <ac:picMkLst>
            <pc:docMk/>
            <pc:sldMk cId="157742713" sldId="264"/>
            <ac:picMk id="40" creationId="{36D68CF3-8228-4420-8432-E9C5298EEDD3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0:58.096" v="120" actId="1076"/>
          <ac:picMkLst>
            <pc:docMk/>
            <pc:sldMk cId="157742713" sldId="264"/>
            <ac:picMk id="41" creationId="{2A48A9E1-5F58-4EC4-89F8-D368FDD71A98}"/>
          </ac:picMkLst>
        </pc:picChg>
        <pc:picChg chg="mod">
          <ac:chgData name="somovaasya3" userId="S::somovaasya3_gmail.com#ext#@slideedu.onmicrosoft.com::05b36399-d501-4a7b-87fd-615099445ab5" providerId="AD" clId="Web-{11B18EE7-D244-60CE-BA5B-B348C78CA4A9}" dt="2025-11-10T08:50:57.831" v="118" actId="1076"/>
          <ac:picMkLst>
            <pc:docMk/>
            <pc:sldMk cId="157742713" sldId="264"/>
            <ac:picMk id="42" creationId="{0BAD91AA-6C34-449A-8174-89537D579C5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D2C07-B2AF-4CF1-99B1-F69D387FE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2D50CD-D834-4435-A3B8-A1C02B115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CF080-A289-47E0-A95D-6CD02F1F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026B0-1B54-4D1A-8C9D-E20A5043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5FD1E-F3D8-438D-87CB-AC45963F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4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5AD8F-D393-4FCE-BC13-1AC13522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E6309D-DC19-4A51-A45F-DE5497705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DCF56-D76B-4CB1-97B2-A1BAB064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731DC-717E-45F8-8F68-49FCEE27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D7CB9C-92B4-451F-AA1B-24306100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4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CA3AF6-8E15-4979-BF09-062B47A1D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21D29F-02AD-4267-BB56-06D65CF31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38B96-629D-480D-889D-1D0522BDF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540A8-5DCC-4671-A840-9DF460B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5D6D68-FE48-4FA1-A90F-C45205FE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1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E29BF-3936-47BD-BDBE-C7FEBC4D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0A50E-43E8-41CC-A93E-803DA4C66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6A10A7-4A83-45B3-B670-BC2D5EAE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4C272-EABF-4AA6-94BC-26DCEF99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7D50AE-E3E0-47F3-B1F1-1F2F0E87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8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14835-B7FF-4153-BD20-4E2791B3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4D5F6A-34F5-43BB-AE00-F835B0863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30104-BE81-486E-847F-8FA5E8C6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713E5D-A05C-4671-B4D7-9E470332E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05122-F0CC-4327-B451-B8ADF992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1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FC953-125A-4F8A-A317-C89FEDB3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ABCDF-8844-46AF-96C2-CD1024628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8ACB96-329D-4B81-87B7-80E017E6A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9DA3C7-8397-4B04-8F29-BCFE481A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69810-348A-4444-BDE3-96667B92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F2886F-668B-421A-988A-3C2D7C5C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3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FC25B-1F38-45B9-BA66-2A2B02DA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A7467C-EA10-40D8-97A4-02EC65EA7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5C34E-E7BA-4EA2-897B-BC952731D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A2C46F-36A1-4F39-A912-874BC9388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2D17B5-CC3C-42E6-9677-3E071B8C2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BED9D6-8111-4471-92A9-F419783B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4DA74D-1FEA-4C4B-BAC1-8E482974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E594EB-FC1C-44B9-A75A-D944D8C9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8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15CA0-2270-47C9-A38B-F5F67856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1F7E18-A428-4233-97AB-3E1D8D6E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5534A0-6032-4ABA-B71B-B4A20B0B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7A3269-DDE6-4304-9D12-872979D3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2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C404B4-FABD-45D7-80BB-1DBA570C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E63E95-F79D-489C-8BF5-90EB4F18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4FC922-46AB-4C64-A872-EB2D46FB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74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BF188-5228-4ADF-BE76-A634CD3B1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0553EE-0DC7-46F2-9110-17FE5901F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BB3783-FEF4-470D-A21F-8FEF44CAE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EB949-E1D3-49A8-9049-8567279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838C0F-F5BF-404C-92C9-E8911652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750637-F722-47D2-8FA0-C8DE040E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C2393-7C57-4703-95C2-08265A47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5F8ADC-AAA4-48B3-A356-C097034DA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8D6210-BF47-4D7E-81CE-4E5E5466F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1C36E6-0619-4B9C-A496-D7B76031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2B1887-C2F1-43C6-B81D-9162AFE2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76E525-6188-4F8D-A978-96B710D2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6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C8BF4B-F428-4381-BC05-CF9FF956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378498-A7ED-4416-92C3-70BA9BEEF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9A49FB-182B-4425-A199-E518321B9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A56EA6-F695-4B0A-8335-D1EBCB754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EB62B1-8CFC-432F-B5F2-5F51632A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3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7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7D696-6D1D-9698-4356-FF5845E3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03" y="-38402"/>
            <a:ext cx="12181380" cy="695472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DB916BA-7D61-4565-A2C4-E3A5E90FBB9B}"/>
              </a:ext>
            </a:extLst>
          </p:cNvPr>
          <p:cNvSpPr/>
          <p:nvPr/>
        </p:nvSpPr>
        <p:spPr>
          <a:xfrm>
            <a:off x="4688546" y="851428"/>
            <a:ext cx="6787810" cy="52035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Взрыв: 14 точек 28">
            <a:extLst>
              <a:ext uri="{FF2B5EF4-FFF2-40B4-BE49-F238E27FC236}">
                <a16:creationId xmlns:a16="http://schemas.microsoft.com/office/drawing/2014/main" id="{6DB73412-27AA-E5D3-8C20-6B14BF9DAE01}"/>
              </a:ext>
            </a:extLst>
          </p:cNvPr>
          <p:cNvSpPr/>
          <p:nvPr/>
        </p:nvSpPr>
        <p:spPr>
          <a:xfrm rot="2171677">
            <a:off x="6209249" y="1672898"/>
            <a:ext cx="4438103" cy="3998137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9657" y="1792291"/>
            <a:ext cx="2746269" cy="3653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064" r="28894" b="13993"/>
          <a:stretch/>
        </p:blipFill>
        <p:spPr>
          <a:xfrm>
            <a:off x="5066035" y="1486044"/>
            <a:ext cx="5998047" cy="41150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8296" y="1732220"/>
            <a:ext cx="3879492" cy="38794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654439-6CEB-D279-52E0-C57CA1B93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5" y="3505881"/>
            <a:ext cx="3128486" cy="312848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03A4E68-18D0-96EE-3917-3F6068DE16B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B6C3415-CD87-B8C1-D350-EEDE32D41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15ED91-68AE-B25C-6C75-7F332D868AA9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Скругленный прямоугольник 52">
            <a:extLst>
              <a:ext uri="{FF2B5EF4-FFF2-40B4-BE49-F238E27FC236}">
                <a16:creationId xmlns:a16="http://schemas.microsoft.com/office/drawing/2014/main" id="{19942736-CE44-37D5-A187-AE8F7522B721}"/>
              </a:ext>
            </a:extLst>
          </p:cNvPr>
          <p:cNvSpPr/>
          <p:nvPr/>
        </p:nvSpPr>
        <p:spPr>
          <a:xfrm>
            <a:off x="-157312" y="578195"/>
            <a:ext cx="3128486" cy="2421617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63763-50F2-D408-0BD4-9A9F59AFF9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6277" b="6277"/>
          <a:stretch/>
        </p:blipFill>
        <p:spPr>
          <a:xfrm>
            <a:off x="5567787" y="780135"/>
            <a:ext cx="6386256" cy="58151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FC143E1-88C9-EB0F-B27C-769BB093E3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3889" y="1627390"/>
            <a:ext cx="4148994" cy="41489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C365D7-73DC-61E0-D7B7-79D002151BB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1864" t="822" r="-11864" b="-822"/>
          <a:stretch/>
        </p:blipFill>
        <p:spPr>
          <a:xfrm>
            <a:off x="4869129" y="1653675"/>
            <a:ext cx="7493381" cy="457537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26A8B16-39AE-9AB0-A84E-B20596BB9D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4261" y="1280883"/>
            <a:ext cx="4717901" cy="471790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E49CD09-BCAB-C5EE-8707-5E2B06DE063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566" b="566"/>
          <a:stretch/>
        </p:blipFill>
        <p:spPr>
          <a:xfrm>
            <a:off x="4823899" y="1925264"/>
            <a:ext cx="6724363" cy="35597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7637B3-7667-392A-A05D-27981150B6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710" y="1020358"/>
            <a:ext cx="5274453" cy="52744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3D54A9-171D-2082-0DEB-C161485DE31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17517" t="4648" r="17282" b="8612"/>
          <a:stretch/>
        </p:blipFill>
        <p:spPr>
          <a:xfrm>
            <a:off x="7429533" y="742571"/>
            <a:ext cx="3125564" cy="531699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D61B8E-F217-8720-0EE6-94E07C1858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8238" y="1287740"/>
            <a:ext cx="4489377" cy="448937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8DC8F-F0DF-FE8B-8A98-F86342D3AAF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1581" t="23065" r="11374" b="31369"/>
          <a:stretch/>
        </p:blipFill>
        <p:spPr>
          <a:xfrm>
            <a:off x="4832374" y="2527032"/>
            <a:ext cx="6818891" cy="181303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01DE70-3881-8F06-BA87-7A7B8E4CFD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3238" y="952508"/>
            <a:ext cx="4821998" cy="48219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B94F770-2DBF-4DEE-9045-97FBB136B7D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t="15111" b="15111"/>
          <a:stretch/>
        </p:blipFill>
        <p:spPr>
          <a:xfrm>
            <a:off x="4871527" y="2042411"/>
            <a:ext cx="6732677" cy="26233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D68CF3-8228-4420-8432-E9C5298EEDD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5781347" y="1275814"/>
            <a:ext cx="5411521" cy="429901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A48A9E1-5F58-4EC4-89F8-D368FDD71A9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l="32717" t="27826" r="32617" b="37618"/>
          <a:stretch/>
        </p:blipFill>
        <p:spPr>
          <a:xfrm>
            <a:off x="6288160" y="944216"/>
            <a:ext cx="4610680" cy="53438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AD91AA-6C34-449A-8174-89537D579C5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204" y="1132484"/>
            <a:ext cx="4757035" cy="4757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 t="16387" r="11379" b="17665"/>
          <a:stretch/>
        </p:blipFill>
        <p:spPr>
          <a:xfrm>
            <a:off x="4763967" y="1890986"/>
            <a:ext cx="6711143" cy="323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C72426-F232-41B1-8D6E-D68F97714BC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4A11F08-9719-4EB7-A678-8AE9F5D87D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02BCEB-66F6-4B6E-B36E-E6FA43975A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76</cp:revision>
  <dcterms:created xsi:type="dcterms:W3CDTF">2025-10-28T12:55:28Z</dcterms:created>
  <dcterms:modified xsi:type="dcterms:W3CDTF">2025-11-10T08:51:26Z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