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6" r:id="rId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99E1C8-BAE1-4AF9-B045-70F73C5B9921}" v="39" dt="2025-10-31T15:27:24.4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3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астасія Сомова" userId="2b3f2ec039135a31" providerId="LiveId" clId="{00DD6A0E-2B95-4E2A-9FD2-E479DD2D9C1C}"/>
    <pc:docChg chg="modSld">
      <pc:chgData name="Анастасія Сомова" userId="2b3f2ec039135a31" providerId="LiveId" clId="{00DD6A0E-2B95-4E2A-9FD2-E479DD2D9C1C}" dt="2025-10-31T15:27:34.887" v="67" actId="1076"/>
      <pc:docMkLst>
        <pc:docMk/>
      </pc:docMkLst>
      <pc:sldChg chg="modSp mod">
        <pc:chgData name="Анастасія Сомова" userId="2b3f2ec039135a31" providerId="LiveId" clId="{00DD6A0E-2B95-4E2A-9FD2-E479DD2D9C1C}" dt="2025-10-31T15:27:34.887" v="67" actId="1076"/>
        <pc:sldMkLst>
          <pc:docMk/>
          <pc:sldMk cId="4085683719" sldId="256"/>
        </pc:sldMkLst>
        <pc:spChg chg="mod">
          <ac:chgData name="Анастасія Сомова" userId="2b3f2ec039135a31" providerId="LiveId" clId="{00DD6A0E-2B95-4E2A-9FD2-E479DD2D9C1C}" dt="2025-10-31T15:27:09.565" v="56" actId="1076"/>
          <ac:spMkLst>
            <pc:docMk/>
            <pc:sldMk cId="4085683719" sldId="256"/>
            <ac:spMk id="89" creationId="{CCFC854C-E584-0BF7-F503-49F702D86A8B}"/>
          </ac:spMkLst>
        </pc:spChg>
        <pc:spChg chg="mod">
          <ac:chgData name="Анастасія Сомова" userId="2b3f2ec039135a31" providerId="LiveId" clId="{00DD6A0E-2B95-4E2A-9FD2-E479DD2D9C1C}" dt="2025-10-31T15:27:27.525" v="64" actId="1076"/>
          <ac:spMkLst>
            <pc:docMk/>
            <pc:sldMk cId="4085683719" sldId="256"/>
            <ac:spMk id="90" creationId="{D2FA88F7-16C5-88E9-3896-33049A35160D}"/>
          </ac:spMkLst>
        </pc:spChg>
        <pc:spChg chg="mod">
          <ac:chgData name="Анастасія Сомова" userId="2b3f2ec039135a31" providerId="LiveId" clId="{00DD6A0E-2B95-4E2A-9FD2-E479DD2D9C1C}" dt="2025-10-31T15:27:29.862" v="65" actId="1076"/>
          <ac:spMkLst>
            <pc:docMk/>
            <pc:sldMk cId="4085683719" sldId="256"/>
            <ac:spMk id="91" creationId="{528F41A7-F19C-4057-56F0-C20D8A9AF419}"/>
          </ac:spMkLst>
        </pc:spChg>
        <pc:spChg chg="mod">
          <ac:chgData name="Анастасія Сомова" userId="2b3f2ec039135a31" providerId="LiveId" clId="{00DD6A0E-2B95-4E2A-9FD2-E479DD2D9C1C}" dt="2025-10-31T15:27:19.893" v="60" actId="1076"/>
          <ac:spMkLst>
            <pc:docMk/>
            <pc:sldMk cId="4085683719" sldId="256"/>
            <ac:spMk id="92" creationId="{56EB5ED7-CAD4-F43F-97BC-CC00048EA4BE}"/>
          </ac:spMkLst>
        </pc:spChg>
        <pc:spChg chg="mod">
          <ac:chgData name="Анастасія Сомова" userId="2b3f2ec039135a31" providerId="LiveId" clId="{00DD6A0E-2B95-4E2A-9FD2-E479DD2D9C1C}" dt="2025-10-31T15:27:13.077" v="57" actId="1076"/>
          <ac:spMkLst>
            <pc:docMk/>
            <pc:sldMk cId="4085683719" sldId="256"/>
            <ac:spMk id="93" creationId="{FA12B8B2-F802-3E11-7B0E-B2475D90847C}"/>
          </ac:spMkLst>
        </pc:spChg>
        <pc:spChg chg="mod">
          <ac:chgData name="Анастасія Сомова" userId="2b3f2ec039135a31" providerId="LiveId" clId="{00DD6A0E-2B95-4E2A-9FD2-E479DD2D9C1C}" dt="2025-10-31T15:27:17.946" v="59" actId="1076"/>
          <ac:spMkLst>
            <pc:docMk/>
            <pc:sldMk cId="4085683719" sldId="256"/>
            <ac:spMk id="94" creationId="{399F2CD3-FAAD-D858-9524-C92A3ADD7A2C}"/>
          </ac:spMkLst>
        </pc:spChg>
        <pc:spChg chg="mod">
          <ac:chgData name="Анастасія Сомова" userId="2b3f2ec039135a31" providerId="LiveId" clId="{00DD6A0E-2B95-4E2A-9FD2-E479DD2D9C1C}" dt="2025-10-31T15:27:32.560" v="66" actId="1076"/>
          <ac:spMkLst>
            <pc:docMk/>
            <pc:sldMk cId="4085683719" sldId="256"/>
            <ac:spMk id="95" creationId="{B9F9D1D1-BD3A-DCA2-A125-AA0854DC407C}"/>
          </ac:spMkLst>
        </pc:spChg>
        <pc:spChg chg="mod">
          <ac:chgData name="Анастасія Сомова" userId="2b3f2ec039135a31" providerId="LiveId" clId="{00DD6A0E-2B95-4E2A-9FD2-E479DD2D9C1C}" dt="2025-10-31T15:27:34.887" v="67" actId="1076"/>
          <ac:spMkLst>
            <pc:docMk/>
            <pc:sldMk cId="4085683719" sldId="256"/>
            <ac:spMk id="96" creationId="{D23858D7-6560-1B20-5D53-6BD17C822F5C}"/>
          </ac:spMkLst>
        </pc:spChg>
        <pc:spChg chg="mod">
          <ac:chgData name="Анастасія Сомова" userId="2b3f2ec039135a31" providerId="LiveId" clId="{00DD6A0E-2B95-4E2A-9FD2-E479DD2D9C1C}" dt="2025-10-31T15:27:15.807" v="58" actId="1076"/>
          <ac:spMkLst>
            <pc:docMk/>
            <pc:sldMk cId="4085683719" sldId="256"/>
            <ac:spMk id="97" creationId="{CB26E4DB-739E-0FBF-20B2-68142C28EFFB}"/>
          </ac:spMkLst>
        </pc:spChg>
        <pc:spChg chg="mod">
          <ac:chgData name="Анастасія Сомова" userId="2b3f2ec039135a31" providerId="LiveId" clId="{00DD6A0E-2B95-4E2A-9FD2-E479DD2D9C1C}" dt="2025-10-31T15:27:24.446" v="63" actId="20577"/>
          <ac:spMkLst>
            <pc:docMk/>
            <pc:sldMk cId="4085683719" sldId="256"/>
            <ac:spMk id="101" creationId="{1EC56131-CE91-3C5F-BF58-A05320685ABE}"/>
          </ac:spMkLst>
        </pc:spChg>
        <pc:spChg chg="mod">
          <ac:chgData name="Анастасія Сомова" userId="2b3f2ec039135a31" providerId="LiveId" clId="{00DD6A0E-2B95-4E2A-9FD2-E479DD2D9C1C}" dt="2025-10-31T15:25:34.536" v="3" actId="20577"/>
          <ac:spMkLst>
            <pc:docMk/>
            <pc:sldMk cId="4085683719" sldId="256"/>
            <ac:spMk id="102" creationId="{2E12EAA9-8D03-F52B-4CD0-D24391115D71}"/>
          </ac:spMkLst>
        </pc:spChg>
        <pc:spChg chg="mod">
          <ac:chgData name="Анастасія Сомова" userId="2b3f2ec039135a31" providerId="LiveId" clId="{00DD6A0E-2B95-4E2A-9FD2-E479DD2D9C1C}" dt="2025-10-31T15:25:37.113" v="5" actId="20577"/>
          <ac:spMkLst>
            <pc:docMk/>
            <pc:sldMk cId="4085683719" sldId="256"/>
            <ac:spMk id="103" creationId="{A32C96C2-1BDB-410B-C479-F4B491BF813F}"/>
          </ac:spMkLst>
        </pc:spChg>
        <pc:spChg chg="mod">
          <ac:chgData name="Анастасія Сомова" userId="2b3f2ec039135a31" providerId="LiveId" clId="{00DD6A0E-2B95-4E2A-9FD2-E479DD2D9C1C}" dt="2025-10-31T15:25:40.930" v="8" actId="20577"/>
          <ac:spMkLst>
            <pc:docMk/>
            <pc:sldMk cId="4085683719" sldId="256"/>
            <ac:spMk id="104" creationId="{FDA2958D-6CAB-F8EE-756F-2C579C5797C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B1FA7-F54F-421A-B6DF-CF2630F67448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48AB2-7CCC-4DAE-BCE6-B8BF8D860FF5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03222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48AB2-7CCC-4DAE-BCE6-B8BF8D860FF5}" type="slidenum">
              <a:rPr lang="ru-KZ" smtClean="0"/>
              <a:t>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9328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BEBDD-6D00-62CA-E91D-BCEB7ED11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140144-A880-DF9D-5F02-CF706AFCF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2F3627-5F3E-D3D9-5AA1-357012DF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E20A31-356E-99A8-6CD9-DCBC4FB8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CD3B82-DCBA-05E3-EAA2-8A0EA82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3848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7C384-5842-05AF-0016-BD849E8A6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8B7B86-EB40-89A7-B94E-0F0422667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6A6C1E-27EB-A9C3-18F7-C2D3B7693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9D91F2-6082-0E84-3A50-AA0F78C47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CE587B-4B47-5EE5-D845-4466DFBC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3150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B71787-3718-3F89-C8A4-ADDB1BB86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F8E1E8-BC18-5D76-A9D9-93940F837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776FD6-B0FB-A91A-C56E-AFED4BE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29C04-5BC3-E159-4CC8-D94C3926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795159-F0B2-A927-CD49-8D9C2ECD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92536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542A2-DA19-C78F-8341-DCADBA8A6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47CD9-3A07-6787-0FC7-CDE40A008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9F3769-7169-3E6B-F215-3CAAB6E33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E225B-AFCD-3EF3-92A6-376D9C472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B93E48-DFA8-01D2-EB8A-D3F443E40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542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95E944-D1F2-0BCC-960F-76CF8DCB3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206E45-9787-7157-5A00-D61B75444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B8ED23-6F2B-1C76-667E-9347DD8DB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8CEDA3-7C9C-D7A8-4B41-AB75251C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B6774-B095-AADB-9977-54540CA16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1142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C9D5F-E650-8AEC-55BB-D55A357DF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9A2ED4-E1CE-314B-CA48-61829CFA01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03D914-F5FB-E5A5-9767-28A37E8D0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5BBA4-E814-15DB-D2A0-6BF5782F2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1099B9-D7AC-57E3-3E87-EF449967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596863-4A43-AD6F-ADF4-1D1D46E8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606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7567E-820E-A949-98EA-8381546BB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B3D18D-A9A4-201F-949F-1FC445460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18CCF2-F02F-BC99-F14E-5FEEEB1E9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09B318E-2EEB-1046-BE41-1D0CE6AFD1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EC8BED-A4BA-CF84-5DFA-255C1EA984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EECC9D-97C9-8FE0-68B9-A0F5CA85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0626CE-1E27-9D5B-A21A-CE7DFD019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EC3B5DE-1C9D-D78B-6D64-0A63A87F9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2374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996D0-4FC3-9C62-8BCE-338B25DB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95457AA-D961-FE32-750A-98D1DC8E6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A7C54B-B85F-A64E-0DE5-F99290CE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E3C59A-D575-48B1-AFD4-797C3FC06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1303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27875F0-CECD-681A-FBED-0D7BB05C4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F3053D3-F07E-9EFD-352C-02D87C061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076137-69E8-D2A7-C617-8072691C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6043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0E2EB-75AD-D1CB-0174-95C6AA992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28618E-3749-9E0F-1ED5-A4957581C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9527C0-F63D-5217-812B-BA8025A99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AAC33A-4BF0-B209-6DAF-1D22B27BF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10AF09-73C0-2206-F2A2-71057DB9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D0145B-F78E-7FBB-F0EE-845751A7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00447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600B0-D6E5-B044-DC48-137D5792A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EB8363-3525-0656-016F-A4890BED6E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6E2152-8779-688B-82C4-17671B7BD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516395-8D16-B98B-4CC0-D1273D4A1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F58F9A-637A-5B56-FB59-82D36E2D4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6C8DF9-AC2B-8BB2-EE4D-A96FFB1BC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17575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13929-AB6E-4599-7250-1B1481EEC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55D1E0-82EB-CEEC-F66C-7769725A2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A9FA6C-106F-1D2F-9371-D57972BEF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D699E-4CDE-4F21-B476-6BC2948114C0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47080-154C-356A-39D3-095A4E595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11C5A9-4B8B-609C-CA3D-C181AF756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68941-8DA2-4C96-AC12-3F93CA5921B7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8994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microsoft.com/office/2007/relationships/hdphoto" Target="../media/hdphoto1.wdp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фон">
            <a:extLst>
              <a:ext uri="{FF2B5EF4-FFF2-40B4-BE49-F238E27FC236}">
                <a16:creationId xmlns:a16="http://schemas.microsoft.com/office/drawing/2014/main" id="{CCC5EDEC-50E6-7A9B-DABC-3B37DF7F3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0"/>
            <a:ext cx="12191999" cy="6832879"/>
          </a:xfrm>
          <a:prstGeom prst="rect">
            <a:avLst/>
          </a:prstGeom>
        </p:spPr>
      </p:pic>
      <p:pic>
        <p:nvPicPr>
          <p:cNvPr id="45" name="говорун">
            <a:extLst>
              <a:ext uri="{FF2B5EF4-FFF2-40B4-BE49-F238E27FC236}">
                <a16:creationId xmlns:a16="http://schemas.microsoft.com/office/drawing/2014/main" id="{E3F2B357-6A6F-0070-630F-F049921F7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06" y="3612471"/>
            <a:ext cx="3043770" cy="3043770"/>
          </a:xfrm>
          <a:prstGeom prst="rect">
            <a:avLst/>
          </a:prstGeom>
        </p:spPr>
      </p:pic>
      <p:pic>
        <p:nvPicPr>
          <p:cNvPr id="47" name="подарок">
            <a:extLst>
              <a:ext uri="{FF2B5EF4-FFF2-40B4-BE49-F238E27FC236}">
                <a16:creationId xmlns:a16="http://schemas.microsoft.com/office/drawing/2014/main" id="{B08B4A31-1A94-659F-7873-D89DE2EDB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6" y="5912953"/>
            <a:ext cx="990921" cy="857493"/>
          </a:xfrm>
          <a:prstGeom prst="rect">
            <a:avLst/>
          </a:prstGeom>
        </p:spPr>
      </p:pic>
      <p:pic>
        <p:nvPicPr>
          <p:cNvPr id="49" name="награда">
            <a:extLst>
              <a:ext uri="{FF2B5EF4-FFF2-40B4-BE49-F238E27FC236}">
                <a16:creationId xmlns:a16="http://schemas.microsoft.com/office/drawing/2014/main" id="{55E3D298-CBA8-572E-0A52-BF502E33C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630" y="671794"/>
            <a:ext cx="3043770" cy="2792089"/>
          </a:xfrm>
          <a:prstGeom prst="rect">
            <a:avLst/>
          </a:prstGeom>
        </p:spPr>
      </p:pic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EEBB1CD8-82DC-9687-03A2-9624C997A5C1}"/>
              </a:ext>
            </a:extLst>
          </p:cNvPr>
          <p:cNvSpPr/>
          <p:nvPr/>
        </p:nvSpPr>
        <p:spPr>
          <a:xfrm>
            <a:off x="595403" y="72322"/>
            <a:ext cx="2152649" cy="224701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F9F8C4D7-8A14-8594-8A52-B709CBAEB88C}"/>
              </a:ext>
            </a:extLst>
          </p:cNvPr>
          <p:cNvSpPr/>
          <p:nvPr/>
        </p:nvSpPr>
        <p:spPr>
          <a:xfrm>
            <a:off x="3513004" y="74497"/>
            <a:ext cx="2152649" cy="22618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82DE435C-2F46-1A98-2DF9-9CFC6AEB8070}"/>
              </a:ext>
            </a:extLst>
          </p:cNvPr>
          <p:cNvSpPr/>
          <p:nvPr/>
        </p:nvSpPr>
        <p:spPr>
          <a:xfrm>
            <a:off x="6506021" y="78752"/>
            <a:ext cx="2152649" cy="219154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3" name="зел дай">
            <a:extLst>
              <a:ext uri="{FF2B5EF4-FFF2-40B4-BE49-F238E27FC236}">
                <a16:creationId xmlns:a16="http://schemas.microsoft.com/office/drawing/2014/main" id="{01C96914-3F80-8E0B-7D38-DD3A15B10A47}"/>
              </a:ext>
            </a:extLst>
          </p:cNvPr>
          <p:cNvSpPr/>
          <p:nvPr/>
        </p:nvSpPr>
        <p:spPr>
          <a:xfrm>
            <a:off x="6517094" y="78752"/>
            <a:ext cx="2152649" cy="21915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4" name="зел да">
            <a:extLst>
              <a:ext uri="{FF2B5EF4-FFF2-40B4-BE49-F238E27FC236}">
                <a16:creationId xmlns:a16="http://schemas.microsoft.com/office/drawing/2014/main" id="{2B3CC2F6-0F75-DB66-B356-2C03D612B7EF}"/>
              </a:ext>
            </a:extLst>
          </p:cNvPr>
          <p:cNvSpPr/>
          <p:nvPr/>
        </p:nvSpPr>
        <p:spPr>
          <a:xfrm>
            <a:off x="602049" y="72322"/>
            <a:ext cx="2152649" cy="22470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5" name="зел нет">
            <a:extLst>
              <a:ext uri="{FF2B5EF4-FFF2-40B4-BE49-F238E27FC236}">
                <a16:creationId xmlns:a16="http://schemas.microsoft.com/office/drawing/2014/main" id="{461FA05F-1001-637A-2F39-8680B38CFF4E}"/>
              </a:ext>
            </a:extLst>
          </p:cNvPr>
          <p:cNvSpPr/>
          <p:nvPr/>
        </p:nvSpPr>
        <p:spPr>
          <a:xfrm>
            <a:off x="3513004" y="74497"/>
            <a:ext cx="2152649" cy="22377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" name="да">
            <a:extLst>
              <a:ext uri="{FF2B5EF4-FFF2-40B4-BE49-F238E27FC236}">
                <a16:creationId xmlns:a16="http://schemas.microsoft.com/office/drawing/2014/main" id="{DA54FC5F-B62B-DEB4-887A-8D38B93A0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 b="14852"/>
          <a:stretch/>
        </p:blipFill>
        <p:spPr>
          <a:xfrm>
            <a:off x="809082" y="87554"/>
            <a:ext cx="1584960" cy="1706479"/>
          </a:xfrm>
          <a:prstGeom prst="rect">
            <a:avLst/>
          </a:prstGeom>
        </p:spPr>
      </p:pic>
      <p:pic>
        <p:nvPicPr>
          <p:cNvPr id="6" name="дай">
            <a:extLst>
              <a:ext uri="{FF2B5EF4-FFF2-40B4-BE49-F238E27FC236}">
                <a16:creationId xmlns:a16="http://schemas.microsoft.com/office/drawing/2014/main" id="{630B1DF9-E0CA-C4A3-4E23-16FA001C23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 t="6762" r="4139" b="14941"/>
          <a:stretch/>
        </p:blipFill>
        <p:spPr>
          <a:xfrm>
            <a:off x="6438032" y="118243"/>
            <a:ext cx="2220638" cy="2025188"/>
          </a:xfrm>
          <a:prstGeom prst="rect">
            <a:avLst/>
          </a:prstGeom>
        </p:spPr>
      </p:pic>
      <p:pic>
        <p:nvPicPr>
          <p:cNvPr id="14" name="нет">
            <a:extLst>
              <a:ext uri="{FF2B5EF4-FFF2-40B4-BE49-F238E27FC236}">
                <a16:creationId xmlns:a16="http://schemas.microsoft.com/office/drawing/2014/main" id="{668A6076-0D4E-45D1-AC4C-901BDC23EC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6605" y1="15915" x2="36605" y2="1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8" t="6245" r="13429" b="35350"/>
          <a:stretch/>
        </p:blipFill>
        <p:spPr>
          <a:xfrm>
            <a:off x="3645300" y="113988"/>
            <a:ext cx="1978186" cy="1647137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51" name="яблоко">
            <a:extLst>
              <a:ext uri="{FF2B5EF4-FFF2-40B4-BE49-F238E27FC236}">
                <a16:creationId xmlns:a16="http://schemas.microsoft.com/office/drawing/2014/main" id="{2E7A5285-DD2B-DCEF-62D6-0F6AFFED6A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74" y="2745929"/>
            <a:ext cx="2059748" cy="2511887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67" name="банан">
            <a:extLst>
              <a:ext uri="{FF2B5EF4-FFF2-40B4-BE49-F238E27FC236}">
                <a16:creationId xmlns:a16="http://schemas.microsoft.com/office/drawing/2014/main" id="{E7C3F47C-457D-B15B-A026-C3C26976F6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350" y="2650661"/>
            <a:ext cx="2673597" cy="2702423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69" name="машина">
            <a:extLst>
              <a:ext uri="{FF2B5EF4-FFF2-40B4-BE49-F238E27FC236}">
                <a16:creationId xmlns:a16="http://schemas.microsoft.com/office/drawing/2014/main" id="{CD91A360-72AD-1F9E-C597-397ACD379C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77" y="2527501"/>
            <a:ext cx="2948743" cy="2948743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71" name="собака">
            <a:extLst>
              <a:ext uri="{FF2B5EF4-FFF2-40B4-BE49-F238E27FC236}">
                <a16:creationId xmlns:a16="http://schemas.microsoft.com/office/drawing/2014/main" id="{768CEB5D-FC68-CA5A-9B57-4A362F67EC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28" y="2479987"/>
            <a:ext cx="2099040" cy="3043770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73" name="игрушка">
            <a:extLst>
              <a:ext uri="{FF2B5EF4-FFF2-40B4-BE49-F238E27FC236}">
                <a16:creationId xmlns:a16="http://schemas.microsoft.com/office/drawing/2014/main" id="{EAFAC16F-DE0E-652A-38B8-C5657DD6DD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725" y="2409361"/>
            <a:ext cx="2402847" cy="3185023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75" name="утка">
            <a:extLst>
              <a:ext uri="{FF2B5EF4-FFF2-40B4-BE49-F238E27FC236}">
                <a16:creationId xmlns:a16="http://schemas.microsoft.com/office/drawing/2014/main" id="{AE643775-A66C-F193-63CD-C6E03FA79F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26" y="2804387"/>
            <a:ext cx="2299844" cy="2394971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77" name="каша">
            <a:extLst>
              <a:ext uri="{FF2B5EF4-FFF2-40B4-BE49-F238E27FC236}">
                <a16:creationId xmlns:a16="http://schemas.microsoft.com/office/drawing/2014/main" id="{073F41D0-CC52-586D-5C22-5EE57BC47F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43" y="2731667"/>
            <a:ext cx="2540410" cy="2540410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79" name="вода">
            <a:extLst>
              <a:ext uri="{FF2B5EF4-FFF2-40B4-BE49-F238E27FC236}">
                <a16:creationId xmlns:a16="http://schemas.microsoft.com/office/drawing/2014/main" id="{18727AA7-E39B-4EE3-0F94-D47100E52D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512" y="2638236"/>
            <a:ext cx="2727273" cy="2727273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81" name="мяч">
            <a:extLst>
              <a:ext uri="{FF2B5EF4-FFF2-40B4-BE49-F238E27FC236}">
                <a16:creationId xmlns:a16="http://schemas.microsoft.com/office/drawing/2014/main" id="{047078B8-9068-B9AF-8931-6B24375B444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65" y="2869389"/>
            <a:ext cx="2264967" cy="2264967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D3D7CDF1-B9E1-640A-3A30-C288CE65E74E}"/>
              </a:ext>
            </a:extLst>
          </p:cNvPr>
          <p:cNvSpPr/>
          <p:nvPr/>
        </p:nvSpPr>
        <p:spPr>
          <a:xfrm>
            <a:off x="2716830" y="5817861"/>
            <a:ext cx="4371013" cy="857493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CFC854C-E584-0BF7-F503-49F702D86A8B}"/>
              </a:ext>
            </a:extLst>
          </p:cNvPr>
          <p:cNvSpPr txBox="1"/>
          <p:nvPr/>
        </p:nvSpPr>
        <p:spPr>
          <a:xfrm>
            <a:off x="2861662" y="5888217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яблуко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2FA88F7-16C5-88E9-3896-33049A35160D}"/>
              </a:ext>
            </a:extLst>
          </p:cNvPr>
          <p:cNvSpPr txBox="1"/>
          <p:nvPr/>
        </p:nvSpPr>
        <p:spPr>
          <a:xfrm>
            <a:off x="2969315" y="5876273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банан?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28F41A7-F19C-4057-56F0-C20D8A9AF419}"/>
              </a:ext>
            </a:extLst>
          </p:cNvPr>
          <p:cNvSpPr txBox="1"/>
          <p:nvPr/>
        </p:nvSpPr>
        <p:spPr>
          <a:xfrm>
            <a:off x="2988752" y="5852002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лодка?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6EB5ED7-CAD4-F43F-97BC-CC00048EA4BE}"/>
              </a:ext>
            </a:extLst>
          </p:cNvPr>
          <p:cNvSpPr txBox="1"/>
          <p:nvPr/>
        </p:nvSpPr>
        <p:spPr>
          <a:xfrm>
            <a:off x="2852791" y="5856501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іграшка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A12B8B2-F802-3E11-7B0E-B2475D90847C}"/>
              </a:ext>
            </a:extLst>
          </p:cNvPr>
          <p:cNvSpPr txBox="1"/>
          <p:nvPr/>
        </p:nvSpPr>
        <p:spPr>
          <a:xfrm>
            <a:off x="3006494" y="5902425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м’яч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99F2CD3-FAAD-D858-9524-C92A3ADD7A2C}"/>
              </a:ext>
            </a:extLst>
          </p:cNvPr>
          <p:cNvSpPr txBox="1"/>
          <p:nvPr/>
        </p:nvSpPr>
        <p:spPr>
          <a:xfrm>
            <a:off x="2928003" y="5855045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качка?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9F9D1D1-BD3A-DCA2-A125-AA0854DC407C}"/>
              </a:ext>
            </a:extLst>
          </p:cNvPr>
          <p:cNvSpPr txBox="1"/>
          <p:nvPr/>
        </p:nvSpPr>
        <p:spPr>
          <a:xfrm>
            <a:off x="2940985" y="5845332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каша?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23858D7-6560-1B20-5D53-6BD17C822F5C}"/>
              </a:ext>
            </a:extLst>
          </p:cNvPr>
          <p:cNvSpPr txBox="1"/>
          <p:nvPr/>
        </p:nvSpPr>
        <p:spPr>
          <a:xfrm>
            <a:off x="2955150" y="5786803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суп?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B26E4DB-739E-0FBF-20B2-68142C28EFFB}"/>
              </a:ext>
            </a:extLst>
          </p:cNvPr>
          <p:cNvSpPr txBox="1"/>
          <p:nvPr/>
        </p:nvSpPr>
        <p:spPr>
          <a:xfrm>
            <a:off x="2821182" y="5865104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м’ячик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EC56131-CE91-3C5F-BF58-A05320685ABE}"/>
              </a:ext>
            </a:extLst>
          </p:cNvPr>
          <p:cNvSpPr txBox="1"/>
          <p:nvPr/>
        </p:nvSpPr>
        <p:spPr>
          <a:xfrm>
            <a:off x="2771079" y="5862061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дай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E12EAA9-8D03-F52B-4CD0-D24391115D71}"/>
              </a:ext>
            </a:extLst>
          </p:cNvPr>
          <p:cNvSpPr txBox="1"/>
          <p:nvPr/>
        </p:nvSpPr>
        <p:spPr>
          <a:xfrm>
            <a:off x="907391" y="1695351"/>
            <a:ext cx="1433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так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32C96C2-1BDB-410B-C479-F4B491BF813F}"/>
              </a:ext>
            </a:extLst>
          </p:cNvPr>
          <p:cNvSpPr txBox="1"/>
          <p:nvPr/>
        </p:nvSpPr>
        <p:spPr>
          <a:xfrm>
            <a:off x="3888166" y="1775452"/>
            <a:ext cx="1433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ні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DA2958D-6CAB-F8EE-756F-2C579C5797CC}"/>
              </a:ext>
            </a:extLst>
          </p:cNvPr>
          <p:cNvSpPr txBox="1"/>
          <p:nvPr/>
        </p:nvSpPr>
        <p:spPr>
          <a:xfrm>
            <a:off x="6850175" y="1716590"/>
            <a:ext cx="1433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дай</a:t>
            </a:r>
          </a:p>
        </p:txBody>
      </p:sp>
    </p:spTree>
    <p:extLst>
      <p:ext uri="{BB962C8B-B14F-4D97-AF65-F5344CB8AC3E}">
        <p14:creationId xmlns:p14="http://schemas.microsoft.com/office/powerpoint/2010/main" val="408568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  <p:bldP spid="63" grpId="6" animBg="1"/>
      <p:bldP spid="63" grpId="7" animBg="1"/>
      <p:bldP spid="63" grpId="8" animBg="1"/>
      <p:bldP spid="63" grpId="9" animBg="1"/>
      <p:bldP spid="63" grpId="10" animBg="1"/>
      <p:bldP spid="63" grpId="11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4" grpId="6" animBg="1"/>
      <p:bldP spid="64" grpId="7" animBg="1"/>
      <p:bldP spid="64" grpId="8" animBg="1"/>
      <p:bldP spid="64" grpId="9" animBg="1"/>
      <p:bldP spid="64" grpId="10" animBg="1"/>
      <p:bldP spid="64" grpId="11" animBg="1"/>
      <p:bldP spid="65" grpId="0" animBg="1"/>
      <p:bldP spid="65" grpId="1" animBg="1"/>
      <p:bldP spid="65" grpId="2" animBg="1"/>
      <p:bldP spid="65" grpId="3" animBg="1"/>
      <p:bldP spid="65" grpId="4" animBg="1"/>
      <p:bldP spid="65" grpId="5" animBg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101" grpId="0"/>
      <p:bldP spid="101" grpId="1"/>
      <p:bldP spid="101" grpId="2"/>
      <p:bldP spid="101" grpId="3"/>
      <p:bldP spid="101" grpId="4"/>
      <p:bldP spid="101" grpId="5"/>
      <p:bldP spid="101" grpId="6"/>
      <p:bldP spid="101" grpId="7"/>
      <p:bldP spid="101" grpId="8"/>
      <p:bldP spid="101" grpId="9"/>
      <p:bldP spid="101" grpId="10"/>
      <p:bldP spid="101" grpId="1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6D1FB76-69BA-4DAD-A47E-F82CBF8568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632B8D-06BE-464E-9FFB-AA4DB918FE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6FE711-FC3F-459A-B140-BA4DCAFB4398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5805</TotalTime>
  <Words>32</Words>
  <Application>Microsoft Office PowerPoint</Application>
  <PresentationFormat>Широкий екран</PresentationFormat>
  <Paragraphs>14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Olessya Vasilevskaya</dc:creator>
  <cp:lastModifiedBy>Анастасія Сомова</cp:lastModifiedBy>
  <cp:revision>3</cp:revision>
  <dcterms:created xsi:type="dcterms:W3CDTF">2025-10-23T12:59:49Z</dcterms:created>
  <dcterms:modified xsi:type="dcterms:W3CDTF">2025-10-31T15:27:35Z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