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612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0337A-8506-2267-5778-8A8325CF494C}" v="1" dt="2025-11-18T18:23:42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5ED0337A-8506-2267-5778-8A8325CF494C}"/>
    <pc:docChg chg="modSld">
      <pc:chgData name="somovaasya3" userId="S::somovaasya3_gmail.com#ext#@slideedu.onmicrosoft.com::05b36399-d501-4a7b-87fd-615099445ab5" providerId="AD" clId="Web-{5ED0337A-8506-2267-5778-8A8325CF494C}" dt="2025-11-18T18:23:42.620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5ED0337A-8506-2267-5778-8A8325CF494C}" dt="2025-11-18T18:23:42.620" v="0" actId="14100"/>
        <pc:sldMkLst>
          <pc:docMk/>
          <pc:sldMk cId="1014307216" sldId="1612"/>
        </pc:sldMkLst>
        <pc:picChg chg="mod">
          <ac:chgData name="somovaasya3" userId="S::somovaasya3_gmail.com#ext#@slideedu.onmicrosoft.com::05b36399-d501-4a7b-87fd-615099445ab5" providerId="AD" clId="Web-{5ED0337A-8506-2267-5778-8A8325CF494C}" dt="2025-11-18T18:23:42.620" v="0" actId="14100"/>
          <ac:picMkLst>
            <pc:docMk/>
            <pc:sldMk cId="1014307216" sldId="1612"/>
            <ac:picMk id="5" creationId="{C2E02707-CB2B-46C2-A270-3D13AAA95F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FF2D2-EED4-4BFB-9F04-B03AC7B8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1FAB6D-06DB-4D0D-A587-BECA7872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D07B69-9FFF-4A94-988A-A3751D00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74E44B-C817-4EEC-9231-5E54543E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1F7D2C-EB61-4C2F-86AE-934406FC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5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5E3F9-2121-4497-AA4E-995B7E7D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819822-0B05-4E57-A57C-6EB41ABF8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925C60-FEFA-450D-B89C-A6C0FACF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1F3BDA-6C43-4658-988F-FBC2D3F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AF0936-E9B4-4F6C-9972-C177672C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0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37686B6-D827-4F1B-A3E9-B832EBEE6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B21C357-FD55-4064-B246-24AAC951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D99915-EAD4-4FF3-9BD8-E21BDC73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CE3FF4-B9AB-400F-93A6-E82A2642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C45CBB-693E-449F-90DA-B20B8F73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51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A7145-2766-4FB7-9292-7C089C57D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D95A0B-3C3C-48E2-BC32-D4B4CAB76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33F446-590D-4FCF-B71E-48294D53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D83AC-67FE-4B6E-B047-AA7B1C87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D2276C-56B3-48C7-BB14-AE6AE08B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92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51D48-A0A1-43B4-8E35-677F7021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18CCF0-ADD2-466C-8868-2DEEEA9C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EAFB6A-31E5-45B0-A88F-15BA212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851C5-3673-448E-A279-A99B6E4A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A2B916-F3C4-4521-984D-618EB00E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23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22BC-1E1C-4FA4-81CF-3C12A588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1371AC-5639-4A64-8D0D-463ECE261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C09D9AB-F326-417B-9EAF-291B909FF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1BC27-75DB-4075-886D-9E85D7AB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575D83-4C41-4764-9F69-72CEABBC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6FDB0B-F5CD-479C-96A0-CAD9EAB3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2008D-F680-4E2B-A549-CB24891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28F144-0F96-4581-9BB5-3BB95C7A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B53633-C4B0-461E-918E-9A9FD823D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3C8FDBA-9F6F-4F45-9CC2-4B7471ED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2E8600F-3F3D-481B-81CF-B3B0A73C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8FDED7-8DD1-461C-87FF-FDF34FF7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92DAD7D-D1C4-46E4-B626-96016F7A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EAF892-C900-4EA3-AB7C-DCBB0EC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6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1B19-52BC-4CEE-8AF8-1F5E02F6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F9C2CC4-50C2-4114-B90A-3E0FCCF2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37BB6C-5E49-4D7F-A63B-A21F9467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A60CC79-CEDD-47F7-AAAD-1324E7DD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69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DD13CF-9C29-414D-A9AE-4C804BBE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A77AB5-8AC2-441C-8AE3-BD747848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78767E-6ECB-4E07-81E2-D6292F86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81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A498C-E7D2-431C-B187-BDF7C0DC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4B0437-A0EB-4665-82EF-AD5AA5BE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D2B532-AEF9-4FC3-AE99-A6187F434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317E1E7-47BA-4A89-B3AB-190E413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ECF957-1BBE-4995-963C-DAFE72EE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6091E2-F481-43BC-8EB6-3DBF128B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01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F7751-E500-446E-8E91-693B036C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AD90770-08D1-4A16-933C-DCDA814F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831F82-51F4-4B4F-B883-068D876B0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E44BDC-2E99-4CC5-816F-63830127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FE2DA4-B4CB-4203-AE99-C63536B9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539C72-9F02-45EF-B16B-EA72253C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5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EF272EB-9471-4BA4-8ACF-99B0140A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38B3F8-D95A-48D1-ACF8-FB591207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98B70B-A8DF-47A0-8545-C6668014F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989B-71A5-43C2-AF45-A2D520F09D30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3E6707-AF32-4D16-B681-2E537DD36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536D8C-CEA2-4F2C-A268-31D70B0E6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1F4E-845C-4AAE-8CD4-434203BF62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7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7F46-E59B-7DB3-10BA-8B2D2255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02707-CB2B-46C2-A270-3D13AAA9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827"/>
          </a:xfrm>
          <a:prstGeom prst="rect">
            <a:avLst/>
          </a:prstGeom>
        </p:spPr>
      </p:pic>
      <p:sp>
        <p:nvSpPr>
          <p:cNvPr id="2" name="Прямокутник: округлені кути 9">
            <a:extLst>
              <a:ext uri="{FF2B5EF4-FFF2-40B4-BE49-F238E27FC236}">
                <a16:creationId xmlns:a16="http://schemas.microsoft.com/office/drawing/2014/main" id="{BE903C0E-BC82-EA30-3116-74DD00877C7A}"/>
              </a:ext>
            </a:extLst>
          </p:cNvPr>
          <p:cNvSpPr/>
          <p:nvPr/>
        </p:nvSpPr>
        <p:spPr>
          <a:xfrm>
            <a:off x="282633" y="113069"/>
            <a:ext cx="9942022" cy="639908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2400" b="1">
                <a:latin typeface="Comic Sans MS" panose="030F0702030302020204" pitchFamily="66" charset="0"/>
              </a:rPr>
              <a:t>Чарівник </a:t>
            </a:r>
            <a:r>
              <a:rPr lang="uk-UA" sz="2400" b="1" dirty="0">
                <a:latin typeface="Comic Sans MS" panose="030F0702030302020204" pitchFamily="66" charset="0"/>
              </a:rPr>
              <a:t>Ладан!</a:t>
            </a:r>
          </a:p>
          <a:p>
            <a:pPr algn="ctr"/>
            <a:r>
              <a:rPr lang="ru-RU" sz="2400" noProof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Жив у горах добрий чарівник на ім’я Ладан. Його хатинка стояла серед лісу, а навколо пахло м’ятою й медом. Щоранку він варив у казані чарівні напої для квітів і пташок. Одного дня до нього прийшла дівчинка Марійка — у її селі давно не було дощу. Земля потріскалася, і квіти сумно похилили голівки.Ладан відкрив старий глечик і побачив усередині чарівну хмаринку. Він підняв глечик угору й прошепотів слова пісні. Хмаринка ожила й полила село теплим дощем. Квіти розцвіли, люди зраділи, а Марійка подякувала чарівнику пиріжками з вишнями. Відтоді Ладан казав: «Найбільше диво — це добро, яке ти даруєш іншим».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105E7-D594-4410-95C1-3875EFA78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0367" y="2896003"/>
            <a:ext cx="2091633" cy="20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2053C-36FB-4975-AA4B-BFFEB6568BC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A142B50-554A-4248-A559-A278DD846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214B6-E961-462F-A718-99A2FBC59EBC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2025-10-26T13:42:01Z</dcterms:created>
  <dcterms:modified xsi:type="dcterms:W3CDTF">2025-11-18T18:23:42Z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