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780FF-20EE-B838-0CF8-E456FB99FFEE}" v="5" dt="2025-11-12T23:16:2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6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C4780FF-20EE-B838-0CF8-E456FB99FFEE}"/>
    <pc:docChg chg="modSld">
      <pc:chgData name="somovaasya3" userId="S::somovaasya3_gmail.com#ext#@slideedu.onmicrosoft.com::05b36399-d501-4a7b-87fd-615099445ab5" providerId="AD" clId="Web-{2C4780FF-20EE-B838-0CF8-E456FB99FFEE}" dt="2025-11-12T23:16:25.051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2C4780FF-20EE-B838-0CF8-E456FB99FFEE}" dt="2025-11-12T23:16:25.051" v="4" actId="1076"/>
        <pc:sldMkLst>
          <pc:docMk/>
          <pc:sldMk cId="3988699826" sldId="256"/>
        </pc:sldMkLst>
        <pc:picChg chg="mod">
          <ac:chgData name="somovaasya3" userId="S::somovaasya3_gmail.com#ext#@slideedu.onmicrosoft.com::05b36399-d501-4a7b-87fd-615099445ab5" providerId="AD" clId="Web-{2C4780FF-20EE-B838-0CF8-E456FB99FFEE}" dt="2025-11-12T23:16:25.020" v="0" actId="1076"/>
          <ac:picMkLst>
            <pc:docMk/>
            <pc:sldMk cId="3988699826" sldId="256"/>
            <ac:picMk id="22" creationId="{DC3A62AC-4C6D-4D4F-B9EA-E5BB66FA294C}"/>
          </ac:picMkLst>
        </pc:picChg>
        <pc:picChg chg="mod">
          <ac:chgData name="somovaasya3" userId="S::somovaasya3_gmail.com#ext#@slideedu.onmicrosoft.com::05b36399-d501-4a7b-87fd-615099445ab5" providerId="AD" clId="Web-{2C4780FF-20EE-B838-0CF8-E456FB99FFEE}" dt="2025-11-12T23:16:25.035" v="1" actId="1076"/>
          <ac:picMkLst>
            <pc:docMk/>
            <pc:sldMk cId="3988699826" sldId="256"/>
            <ac:picMk id="23" creationId="{55CC2B70-C345-42AF-BB03-2B2A966B3E16}"/>
          </ac:picMkLst>
        </pc:picChg>
        <pc:picChg chg="mod">
          <ac:chgData name="somovaasya3" userId="S::somovaasya3_gmail.com#ext#@slideedu.onmicrosoft.com::05b36399-d501-4a7b-87fd-615099445ab5" providerId="AD" clId="Web-{2C4780FF-20EE-B838-0CF8-E456FB99FFEE}" dt="2025-11-12T23:16:25.035" v="2" actId="1076"/>
          <ac:picMkLst>
            <pc:docMk/>
            <pc:sldMk cId="3988699826" sldId="256"/>
            <ac:picMk id="24" creationId="{119605BA-F098-41DC-A176-AFF2CDD6EF0A}"/>
          </ac:picMkLst>
        </pc:picChg>
        <pc:picChg chg="mod">
          <ac:chgData name="somovaasya3" userId="S::somovaasya3_gmail.com#ext#@slideedu.onmicrosoft.com::05b36399-d501-4a7b-87fd-615099445ab5" providerId="AD" clId="Web-{2C4780FF-20EE-B838-0CF8-E456FB99FFEE}" dt="2025-11-12T23:16:25.035" v="3" actId="1076"/>
          <ac:picMkLst>
            <pc:docMk/>
            <pc:sldMk cId="3988699826" sldId="256"/>
            <ac:picMk id="25" creationId="{5BC7392E-F960-417B-9EC9-E73C46B5FF2B}"/>
          </ac:picMkLst>
        </pc:picChg>
        <pc:picChg chg="mod">
          <ac:chgData name="somovaasya3" userId="S::somovaasya3_gmail.com#ext#@slideedu.onmicrosoft.com::05b36399-d501-4a7b-87fd-615099445ab5" providerId="AD" clId="Web-{2C4780FF-20EE-B838-0CF8-E456FB99FFEE}" dt="2025-11-12T23:16:25.051" v="4" actId="1076"/>
          <ac:picMkLst>
            <pc:docMk/>
            <pc:sldMk cId="3988699826" sldId="256"/>
            <ac:picMk id="29" creationId="{447D8949-49F0-44FC-A7C4-9C0CCF5404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90" y="3586834"/>
            <a:ext cx="1456581" cy="14565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2" y="3570497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7" y="3586834"/>
            <a:ext cx="1456581" cy="1456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6747" y="3567157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05" y="3598395"/>
            <a:ext cx="1456581" cy="14565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61" y="3578448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78448"/>
            <a:ext cx="1456581" cy="14565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81131"/>
            <a:ext cx="1456581" cy="1456581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206950" y="2420439"/>
            <a:ext cx="6040165" cy="1456581"/>
          </a:xfrm>
          <a:custGeom>
            <a:avLst/>
            <a:gdLst>
              <a:gd name="csX0" fmla="*/ 0 w 6040165"/>
              <a:gd name="csY0" fmla="*/ 242768 h 1456581"/>
              <a:gd name="csX1" fmla="*/ 242768 w 6040165"/>
              <a:gd name="csY1" fmla="*/ 0 h 1456581"/>
              <a:gd name="csX2" fmla="*/ 909323 w 6040165"/>
              <a:gd name="csY2" fmla="*/ 0 h 1456581"/>
              <a:gd name="csX3" fmla="*/ 1520333 w 6040165"/>
              <a:gd name="csY3" fmla="*/ 0 h 1456581"/>
              <a:gd name="csX4" fmla="*/ 1964703 w 6040165"/>
              <a:gd name="csY4" fmla="*/ 0 h 1456581"/>
              <a:gd name="csX5" fmla="*/ 2575712 w 6040165"/>
              <a:gd name="csY5" fmla="*/ 0 h 1456581"/>
              <a:gd name="csX6" fmla="*/ 3186721 w 6040165"/>
              <a:gd name="csY6" fmla="*/ 0 h 1456581"/>
              <a:gd name="csX7" fmla="*/ 3742184 w 6040165"/>
              <a:gd name="csY7" fmla="*/ 0 h 1456581"/>
              <a:gd name="csX8" fmla="*/ 4408740 w 6040165"/>
              <a:gd name="csY8" fmla="*/ 0 h 1456581"/>
              <a:gd name="csX9" fmla="*/ 4964203 w 6040165"/>
              <a:gd name="csY9" fmla="*/ 0 h 1456581"/>
              <a:gd name="csX10" fmla="*/ 5797397 w 6040165"/>
              <a:gd name="csY10" fmla="*/ 0 h 1456581"/>
              <a:gd name="csX11" fmla="*/ 6040165 w 6040165"/>
              <a:gd name="csY11" fmla="*/ 242768 h 1456581"/>
              <a:gd name="csX12" fmla="*/ 6040165 w 6040165"/>
              <a:gd name="csY12" fmla="*/ 747711 h 1456581"/>
              <a:gd name="csX13" fmla="*/ 6040165 w 6040165"/>
              <a:gd name="csY13" fmla="*/ 1213813 h 1456581"/>
              <a:gd name="csX14" fmla="*/ 5797397 w 6040165"/>
              <a:gd name="csY14" fmla="*/ 1456581 h 1456581"/>
              <a:gd name="csX15" fmla="*/ 5408573 w 6040165"/>
              <a:gd name="csY15" fmla="*/ 1456581 h 1456581"/>
              <a:gd name="csX16" fmla="*/ 4964203 w 6040165"/>
              <a:gd name="csY16" fmla="*/ 1456581 h 1456581"/>
              <a:gd name="csX17" fmla="*/ 4297647 w 6040165"/>
              <a:gd name="csY17" fmla="*/ 1456581 h 1456581"/>
              <a:gd name="csX18" fmla="*/ 3908823 w 6040165"/>
              <a:gd name="csY18" fmla="*/ 1456581 h 1456581"/>
              <a:gd name="csX19" fmla="*/ 3297814 w 6040165"/>
              <a:gd name="csY19" fmla="*/ 1456581 h 1456581"/>
              <a:gd name="csX20" fmla="*/ 2908990 w 6040165"/>
              <a:gd name="csY20" fmla="*/ 1456581 h 1456581"/>
              <a:gd name="csX21" fmla="*/ 2464620 w 6040165"/>
              <a:gd name="csY21" fmla="*/ 1456581 h 1456581"/>
              <a:gd name="csX22" fmla="*/ 1853610 w 6040165"/>
              <a:gd name="csY22" fmla="*/ 1456581 h 1456581"/>
              <a:gd name="csX23" fmla="*/ 1353694 w 6040165"/>
              <a:gd name="csY23" fmla="*/ 1456581 h 1456581"/>
              <a:gd name="csX24" fmla="*/ 853777 w 6040165"/>
              <a:gd name="csY24" fmla="*/ 1456581 h 1456581"/>
              <a:gd name="csX25" fmla="*/ 242768 w 6040165"/>
              <a:gd name="csY25" fmla="*/ 1456581 h 1456581"/>
              <a:gd name="csX26" fmla="*/ 0 w 6040165"/>
              <a:gd name="csY26" fmla="*/ 1213813 h 1456581"/>
              <a:gd name="csX27" fmla="*/ 0 w 6040165"/>
              <a:gd name="csY27" fmla="*/ 708870 h 1456581"/>
              <a:gd name="csX28" fmla="*/ 0 w 6040165"/>
              <a:gd name="csY28" fmla="*/ 242768 h 1456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6040165" h="1456581" fill="none" extrusionOk="0">
                <a:moveTo>
                  <a:pt x="0" y="242768"/>
                </a:moveTo>
                <a:cubicBezTo>
                  <a:pt x="-4332" y="126011"/>
                  <a:pt x="144092" y="5630"/>
                  <a:pt x="242768" y="0"/>
                </a:cubicBezTo>
                <a:cubicBezTo>
                  <a:pt x="417710" y="-40709"/>
                  <a:pt x="612226" y="49786"/>
                  <a:pt x="909323" y="0"/>
                </a:cubicBezTo>
                <a:cubicBezTo>
                  <a:pt x="1206421" y="-49786"/>
                  <a:pt x="1271721" y="64636"/>
                  <a:pt x="1520333" y="0"/>
                </a:cubicBezTo>
                <a:cubicBezTo>
                  <a:pt x="1768945" y="-64636"/>
                  <a:pt x="1762968" y="7878"/>
                  <a:pt x="1964703" y="0"/>
                </a:cubicBezTo>
                <a:cubicBezTo>
                  <a:pt x="2166438" y="-7878"/>
                  <a:pt x="2446915" y="66725"/>
                  <a:pt x="2575712" y="0"/>
                </a:cubicBezTo>
                <a:cubicBezTo>
                  <a:pt x="2704509" y="-66725"/>
                  <a:pt x="2990616" y="57589"/>
                  <a:pt x="3186721" y="0"/>
                </a:cubicBezTo>
                <a:cubicBezTo>
                  <a:pt x="3382826" y="-57589"/>
                  <a:pt x="3517285" y="62610"/>
                  <a:pt x="3742184" y="0"/>
                </a:cubicBezTo>
                <a:cubicBezTo>
                  <a:pt x="3967083" y="-62610"/>
                  <a:pt x="4261019" y="60739"/>
                  <a:pt x="4408740" y="0"/>
                </a:cubicBezTo>
                <a:cubicBezTo>
                  <a:pt x="4556461" y="-60739"/>
                  <a:pt x="4832124" y="28785"/>
                  <a:pt x="4964203" y="0"/>
                </a:cubicBezTo>
                <a:cubicBezTo>
                  <a:pt x="5096282" y="-28785"/>
                  <a:pt x="5571442" y="94653"/>
                  <a:pt x="5797397" y="0"/>
                </a:cubicBezTo>
                <a:cubicBezTo>
                  <a:pt x="5933723" y="6102"/>
                  <a:pt x="6054395" y="120053"/>
                  <a:pt x="6040165" y="242768"/>
                </a:cubicBezTo>
                <a:cubicBezTo>
                  <a:pt x="6073563" y="356204"/>
                  <a:pt x="5991661" y="528240"/>
                  <a:pt x="6040165" y="747711"/>
                </a:cubicBezTo>
                <a:cubicBezTo>
                  <a:pt x="6088669" y="967182"/>
                  <a:pt x="5998848" y="1119798"/>
                  <a:pt x="6040165" y="1213813"/>
                </a:cubicBezTo>
                <a:cubicBezTo>
                  <a:pt x="6054569" y="1345836"/>
                  <a:pt x="5942499" y="1445667"/>
                  <a:pt x="5797397" y="1456581"/>
                </a:cubicBezTo>
                <a:cubicBezTo>
                  <a:pt x="5612326" y="1485943"/>
                  <a:pt x="5597968" y="1419234"/>
                  <a:pt x="5408573" y="1456581"/>
                </a:cubicBezTo>
                <a:cubicBezTo>
                  <a:pt x="5219178" y="1493928"/>
                  <a:pt x="5081827" y="1417733"/>
                  <a:pt x="4964203" y="1456581"/>
                </a:cubicBezTo>
                <a:cubicBezTo>
                  <a:pt x="4846579" y="1495429"/>
                  <a:pt x="4512258" y="1398921"/>
                  <a:pt x="4297647" y="1456581"/>
                </a:cubicBezTo>
                <a:cubicBezTo>
                  <a:pt x="4083036" y="1514241"/>
                  <a:pt x="3994705" y="1455299"/>
                  <a:pt x="3908823" y="1456581"/>
                </a:cubicBezTo>
                <a:cubicBezTo>
                  <a:pt x="3822941" y="1457863"/>
                  <a:pt x="3451187" y="1406470"/>
                  <a:pt x="3297814" y="1456581"/>
                </a:cubicBezTo>
                <a:cubicBezTo>
                  <a:pt x="3144441" y="1506692"/>
                  <a:pt x="3088549" y="1430138"/>
                  <a:pt x="2908990" y="1456581"/>
                </a:cubicBezTo>
                <a:cubicBezTo>
                  <a:pt x="2729431" y="1483024"/>
                  <a:pt x="2572939" y="1417340"/>
                  <a:pt x="2464620" y="1456581"/>
                </a:cubicBezTo>
                <a:cubicBezTo>
                  <a:pt x="2356301" y="1495822"/>
                  <a:pt x="2046716" y="1431335"/>
                  <a:pt x="1853610" y="1456581"/>
                </a:cubicBezTo>
                <a:cubicBezTo>
                  <a:pt x="1660504" y="1481827"/>
                  <a:pt x="1522662" y="1409410"/>
                  <a:pt x="1353694" y="1456581"/>
                </a:cubicBezTo>
                <a:cubicBezTo>
                  <a:pt x="1184726" y="1503752"/>
                  <a:pt x="996223" y="1409721"/>
                  <a:pt x="853777" y="1456581"/>
                </a:cubicBezTo>
                <a:cubicBezTo>
                  <a:pt x="711331" y="1503441"/>
                  <a:pt x="377346" y="1449445"/>
                  <a:pt x="242768" y="1456581"/>
                </a:cubicBezTo>
                <a:cubicBezTo>
                  <a:pt x="112750" y="1429892"/>
                  <a:pt x="24481" y="1367198"/>
                  <a:pt x="0" y="1213813"/>
                </a:cubicBezTo>
                <a:cubicBezTo>
                  <a:pt x="-23445" y="1062552"/>
                  <a:pt x="58482" y="831534"/>
                  <a:pt x="0" y="708870"/>
                </a:cubicBezTo>
                <a:cubicBezTo>
                  <a:pt x="-58482" y="586206"/>
                  <a:pt x="10614" y="375033"/>
                  <a:pt x="0" y="242768"/>
                </a:cubicBezTo>
                <a:close/>
              </a:path>
              <a:path w="6040165" h="1456581" stroke="0" extrusionOk="0">
                <a:moveTo>
                  <a:pt x="0" y="242768"/>
                </a:moveTo>
                <a:cubicBezTo>
                  <a:pt x="2655" y="114561"/>
                  <a:pt x="127464" y="32287"/>
                  <a:pt x="242768" y="0"/>
                </a:cubicBezTo>
                <a:cubicBezTo>
                  <a:pt x="475101" y="-52728"/>
                  <a:pt x="561310" y="15340"/>
                  <a:pt x="853777" y="0"/>
                </a:cubicBezTo>
                <a:cubicBezTo>
                  <a:pt x="1146244" y="-15340"/>
                  <a:pt x="1192217" y="20346"/>
                  <a:pt x="1409240" y="0"/>
                </a:cubicBezTo>
                <a:cubicBezTo>
                  <a:pt x="1626263" y="-20346"/>
                  <a:pt x="1858285" y="40455"/>
                  <a:pt x="2075796" y="0"/>
                </a:cubicBezTo>
                <a:cubicBezTo>
                  <a:pt x="2293307" y="-40455"/>
                  <a:pt x="2421356" y="15880"/>
                  <a:pt x="2742351" y="0"/>
                </a:cubicBezTo>
                <a:cubicBezTo>
                  <a:pt x="3063347" y="-15880"/>
                  <a:pt x="2953198" y="22702"/>
                  <a:pt x="3131175" y="0"/>
                </a:cubicBezTo>
                <a:cubicBezTo>
                  <a:pt x="3309152" y="-22702"/>
                  <a:pt x="3363143" y="33729"/>
                  <a:pt x="3519999" y="0"/>
                </a:cubicBezTo>
                <a:cubicBezTo>
                  <a:pt x="3676855" y="-33729"/>
                  <a:pt x="3843786" y="37825"/>
                  <a:pt x="3964369" y="0"/>
                </a:cubicBezTo>
                <a:cubicBezTo>
                  <a:pt x="4084952" y="-37825"/>
                  <a:pt x="4186900" y="32715"/>
                  <a:pt x="4408740" y="0"/>
                </a:cubicBezTo>
                <a:cubicBezTo>
                  <a:pt x="4630580" y="-32715"/>
                  <a:pt x="4752459" y="9475"/>
                  <a:pt x="4853110" y="0"/>
                </a:cubicBezTo>
                <a:cubicBezTo>
                  <a:pt x="4953761" y="-9475"/>
                  <a:pt x="5176115" y="19804"/>
                  <a:pt x="5297480" y="0"/>
                </a:cubicBezTo>
                <a:cubicBezTo>
                  <a:pt x="5418845" y="-19804"/>
                  <a:pt x="5574325" y="44116"/>
                  <a:pt x="5797397" y="0"/>
                </a:cubicBezTo>
                <a:cubicBezTo>
                  <a:pt x="5957567" y="17573"/>
                  <a:pt x="6033700" y="80163"/>
                  <a:pt x="6040165" y="242768"/>
                </a:cubicBezTo>
                <a:cubicBezTo>
                  <a:pt x="6076608" y="347512"/>
                  <a:pt x="6008021" y="558387"/>
                  <a:pt x="6040165" y="718580"/>
                </a:cubicBezTo>
                <a:cubicBezTo>
                  <a:pt x="6072309" y="878773"/>
                  <a:pt x="6025521" y="1055168"/>
                  <a:pt x="6040165" y="1213813"/>
                </a:cubicBezTo>
                <a:cubicBezTo>
                  <a:pt x="6016312" y="1367309"/>
                  <a:pt x="5966894" y="1448981"/>
                  <a:pt x="5797397" y="1456581"/>
                </a:cubicBezTo>
                <a:cubicBezTo>
                  <a:pt x="5626827" y="1458938"/>
                  <a:pt x="5573152" y="1443751"/>
                  <a:pt x="5408573" y="1456581"/>
                </a:cubicBezTo>
                <a:cubicBezTo>
                  <a:pt x="5243994" y="1469411"/>
                  <a:pt x="5097398" y="1389188"/>
                  <a:pt x="4797564" y="1456581"/>
                </a:cubicBezTo>
                <a:cubicBezTo>
                  <a:pt x="4497730" y="1523974"/>
                  <a:pt x="4293140" y="1405962"/>
                  <a:pt x="4131008" y="1456581"/>
                </a:cubicBezTo>
                <a:cubicBezTo>
                  <a:pt x="3968876" y="1507200"/>
                  <a:pt x="3827191" y="1400441"/>
                  <a:pt x="3575545" y="1456581"/>
                </a:cubicBezTo>
                <a:cubicBezTo>
                  <a:pt x="3323899" y="1512721"/>
                  <a:pt x="3188001" y="1439278"/>
                  <a:pt x="2964536" y="1456581"/>
                </a:cubicBezTo>
                <a:cubicBezTo>
                  <a:pt x="2741071" y="1473884"/>
                  <a:pt x="2745385" y="1442876"/>
                  <a:pt x="2575712" y="1456581"/>
                </a:cubicBezTo>
                <a:cubicBezTo>
                  <a:pt x="2406039" y="1470286"/>
                  <a:pt x="2202432" y="1427393"/>
                  <a:pt x="1909157" y="1456581"/>
                </a:cubicBezTo>
                <a:cubicBezTo>
                  <a:pt x="1615883" y="1485769"/>
                  <a:pt x="1537354" y="1402977"/>
                  <a:pt x="1298148" y="1456581"/>
                </a:cubicBezTo>
                <a:cubicBezTo>
                  <a:pt x="1058942" y="1510185"/>
                  <a:pt x="691323" y="1399230"/>
                  <a:pt x="242768" y="1456581"/>
                </a:cubicBezTo>
                <a:cubicBezTo>
                  <a:pt x="127741" y="1421880"/>
                  <a:pt x="32211" y="1347417"/>
                  <a:pt x="0" y="1213813"/>
                </a:cubicBezTo>
                <a:cubicBezTo>
                  <a:pt x="-11827" y="1108238"/>
                  <a:pt x="33632" y="943150"/>
                  <a:pt x="0" y="728291"/>
                </a:cubicBezTo>
                <a:cubicBezTo>
                  <a:pt x="-33632" y="513432"/>
                  <a:pt x="36099" y="368689"/>
                  <a:pt x="0" y="24276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2CAB3-803A-4621-BCEC-B41424B72C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3429000"/>
            <a:ext cx="2939268" cy="2939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1211636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-14177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2372782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223" y="3545542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342" y="1120253"/>
            <a:ext cx="301464" cy="301463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343" y="2312475"/>
            <a:ext cx="301463" cy="301463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342" y="3465225"/>
            <a:ext cx="301464" cy="301464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342" y="4572948"/>
            <a:ext cx="301464" cy="3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4712231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343" y="5589396"/>
            <a:ext cx="301463" cy="30146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" y="6160368"/>
            <a:ext cx="713791" cy="578669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0775" y="1671627"/>
            <a:ext cx="301463" cy="301463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95881" y="1671626"/>
            <a:ext cx="301464" cy="301464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1671627"/>
            <a:ext cx="301464" cy="301463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89333" y="3035035"/>
            <a:ext cx="301464" cy="266814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69699" y="3000385"/>
            <a:ext cx="301464" cy="301464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848" y="3000385"/>
            <a:ext cx="301463" cy="301464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45403" y="4796414"/>
            <a:ext cx="301464" cy="266814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43003" y="4761765"/>
            <a:ext cx="301463" cy="301463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49546" y="4761765"/>
            <a:ext cx="301464" cy="301463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84430" y="4761764"/>
            <a:ext cx="301463" cy="30146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67" y="-28027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EE5E7-831D-466B-ACD8-FE3588F8679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2875CBD-DDE9-44B3-B9D8-9F686347A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48AED-1DC7-4349-8778-EDA947221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0</Words>
  <Application>Microsoft Office PowerPoint</Application>
  <PresentationFormat>Widescreen</PresentationFormat>
  <Paragraphs>0</Paragraphs>
  <Slides>1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19</cp:revision>
  <dcterms:created xsi:type="dcterms:W3CDTF">2025-10-28T19:56:35Z</dcterms:created>
  <dcterms:modified xsi:type="dcterms:W3CDTF">2025-11-12T23:16:25Z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