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358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C07-B2AF-4CF1-99B1-F69D387F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D50CD-D834-4435-A3B8-A1C02B115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CF080-A289-47E0-A95D-6CD02F1F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026B0-1B54-4D1A-8C9D-E20A5043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5FD1E-F3D8-438D-87CB-AC45963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D8F-D393-4FCE-BC13-1AC1352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309D-DC19-4A51-A45F-DE54977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DCF56-D76B-4CB1-97B2-A1BAB064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1DC-717E-45F8-8F68-49FCEE27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7CB9C-92B4-451F-AA1B-24306100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CA3AF6-8E15-4979-BF09-062B47A1D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1D29F-02AD-4267-BB56-06D65CF3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38B96-629D-480D-889D-1D0522BD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540A8-5DCC-4671-A840-9DF460B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6D68-FE48-4FA1-A90F-C45205F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29BF-3936-47BD-BDBE-C7FEBC4D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0A50E-43E8-41CC-A93E-803DA4C66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A10A7-4A83-45B3-B670-BC2D5EA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C272-EABF-4AA6-94BC-26DCEF9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D50AE-E3E0-47F3-B1F1-1F2F0E87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4835-B7FF-4153-BD20-4E2791B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D5F6A-34F5-43BB-AE00-F835B086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30104-BE81-486E-847F-8FA5E8C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13E5D-A05C-4671-B4D7-9E470332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05122-F0CC-4327-B451-B8ADF99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FC953-125A-4F8A-A317-C89FEDB3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BCDF-8844-46AF-96C2-CD102462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ACB96-329D-4B81-87B7-80E017E6A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DA3C7-8397-4B04-8F29-BCFE481A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69810-348A-4444-BDE3-96667B92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886F-668B-421A-988A-3C2D7C5C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FC25B-1F38-45B9-BA66-2A2B02DA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A7467C-EA10-40D8-97A4-02EC65EA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C34E-E7BA-4EA2-897B-BC952731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2C46F-36A1-4F39-A912-874BC938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D17B5-CC3C-42E6-9677-3E071B8C2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ED9D6-8111-4471-92A9-F419783B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DA74D-1FEA-4C4B-BAC1-8E48297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E594EB-FC1C-44B9-A75A-D944D8C9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15CA0-2270-47C9-A38B-F5F6785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1F7E18-A428-4233-97AB-3E1D8D6E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5534A0-6032-4ABA-B71B-B4A20B0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A3269-DDE6-4304-9D12-872979D3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C404B4-FABD-45D7-80BB-1DBA570C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E63E95-F79D-489C-8BF5-90EB4F18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FC922-46AB-4C64-A872-EB2D46FB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F188-5228-4ADF-BE76-A634CD3B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553EE-0DC7-46F2-9110-17FE5901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B3783-FEF4-470D-A21F-8FEF44CA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EB949-E1D3-49A8-9049-8567279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838C0F-F5BF-404C-92C9-E8911652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50637-F722-47D2-8FA0-C8DE040E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C2393-7C57-4703-95C2-08265A47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5F8ADC-AAA4-48B3-A356-C097034DA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D6210-BF47-4D7E-81CE-4E5E5466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C36E6-0619-4B9C-A496-D7B7603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B1887-C2F1-43C6-B81D-9162AFE2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525-6188-4F8D-A978-96B710D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8BF4B-F428-4381-BC05-CF9FF956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8498-A7ED-4416-92C3-70BA9BEEF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A49FB-182B-4425-A199-E518321B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56EA6-F695-4B0A-8335-D1EBCB75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B62B1-8CFC-432F-B5F2-5F51632A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" y="-38402"/>
            <a:ext cx="12181380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688546" y="851428"/>
            <a:ext cx="6787810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387" r="11379" b="17665"/>
          <a:stretch/>
        </p:blipFill>
        <p:spPr>
          <a:xfrm>
            <a:off x="4765212" y="1907884"/>
            <a:ext cx="6711143" cy="3230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657" y="1792291"/>
            <a:ext cx="2746269" cy="3653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64" r="28894" b="13993"/>
          <a:stretch/>
        </p:blipFill>
        <p:spPr>
          <a:xfrm>
            <a:off x="5066035" y="1486044"/>
            <a:ext cx="5998047" cy="411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296" y="1732220"/>
            <a:ext cx="3879492" cy="3879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58" r="458"/>
          <a:stretch/>
        </p:blipFill>
        <p:spPr>
          <a:xfrm>
            <a:off x="4763048" y="2730671"/>
            <a:ext cx="7111012" cy="2577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729" y="1325613"/>
            <a:ext cx="4201444" cy="42014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63763-50F2-D408-0BD4-9A9F59A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77" b="6277"/>
          <a:stretch/>
        </p:blipFill>
        <p:spPr>
          <a:xfrm>
            <a:off x="4782308" y="860711"/>
            <a:ext cx="6386256" cy="58151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C143E1-88C9-EB0F-B27C-769BB093E3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699" y="1736247"/>
            <a:ext cx="4148994" cy="41489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C365D7-73DC-61E0-D7B7-79D002151B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1864" t="822" r="-11864" b="-822"/>
          <a:stretch/>
        </p:blipFill>
        <p:spPr>
          <a:xfrm>
            <a:off x="4614418" y="1823008"/>
            <a:ext cx="7493381" cy="45753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6A8B16-39AE-9AB0-A84E-B20596BB9D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41" y="1305074"/>
            <a:ext cx="4717901" cy="4717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49CD09-BCAB-C5EE-8707-5E2B06DE06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566" b="566"/>
          <a:stretch/>
        </p:blipFill>
        <p:spPr>
          <a:xfrm>
            <a:off x="4517427" y="1926687"/>
            <a:ext cx="6724363" cy="35597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329" y="875215"/>
            <a:ext cx="5274453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17517" t="4648" r="17282" b="8612"/>
          <a:stretch/>
        </p:blipFill>
        <p:spPr>
          <a:xfrm>
            <a:off x="6619152" y="851428"/>
            <a:ext cx="3125564" cy="53169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381" y="1674788"/>
            <a:ext cx="4489377" cy="44893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11581" t="23065" r="11374" b="31369"/>
          <a:stretch/>
        </p:blipFill>
        <p:spPr>
          <a:xfrm>
            <a:off x="4812097" y="2745636"/>
            <a:ext cx="6818891" cy="1813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143" y="964603"/>
            <a:ext cx="4821998" cy="48219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15111" b="15111"/>
          <a:stretch/>
        </p:blipFill>
        <p:spPr>
          <a:xfrm>
            <a:off x="4824746" y="2368093"/>
            <a:ext cx="6732677" cy="26233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5261252" y="1469338"/>
            <a:ext cx="5411521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l="32717" t="27826" r="32617" b="37618"/>
          <a:stretch/>
        </p:blipFill>
        <p:spPr>
          <a:xfrm>
            <a:off x="5792255" y="871645"/>
            <a:ext cx="4610680" cy="534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918" y="1047817"/>
            <a:ext cx="4757035" cy="4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154CA14-FDFE-4D6C-B19C-096C5C5C84F5}"/>
</file>

<file path=customXml/itemProps2.xml><?xml version="1.0" encoding="utf-8"?>
<ds:datastoreItem xmlns:ds="http://schemas.openxmlformats.org/officeDocument/2006/customXml" ds:itemID="{E29C11E4-038C-4F03-A07B-1D95D3EC4E36}"/>
</file>

<file path=customXml/itemProps3.xml><?xml version="1.0" encoding="utf-8"?>
<ds:datastoreItem xmlns:ds="http://schemas.openxmlformats.org/officeDocument/2006/customXml" ds:itemID="{4EF1DA85-B4D1-4F25-825D-5CB7ADE285E1}"/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22</cp:revision>
  <dcterms:created xsi:type="dcterms:W3CDTF">2025-10-28T12:55:28Z</dcterms:created>
  <dcterms:modified xsi:type="dcterms:W3CDTF">2025-10-31T11:54:08Z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