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23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8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34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4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1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26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9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83673" y="641774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КОНДРА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3673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НОРТ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11730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БАТРУ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62096" y="661559"/>
            <a:ext cx="2632860" cy="1369019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УСТРАС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852516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МАСОРТ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778418" y="682841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АТРТЕ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35652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РОМЕТ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12869" y="4929429"/>
            <a:ext cx="2856597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АНИБДРА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59573" y="4856825"/>
            <a:ext cx="2861644" cy="1414543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ЯТРОДАН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50" y="369721"/>
            <a:ext cx="1822331" cy="182233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28" y="597854"/>
            <a:ext cx="1432724" cy="14327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99" y="2579240"/>
            <a:ext cx="1514565" cy="151456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0" y="4743761"/>
            <a:ext cx="2302733" cy="17270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55" y="4642471"/>
            <a:ext cx="1665128" cy="166512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55" y="455183"/>
            <a:ext cx="1709158" cy="171070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43" y="4749941"/>
            <a:ext cx="1557658" cy="15576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93" y="2278877"/>
            <a:ext cx="2088849" cy="208884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10" y="2316517"/>
            <a:ext cx="2021690" cy="202169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05" y="1486183"/>
            <a:ext cx="3817187" cy="3885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506"/>
            <a:ext cx="1029053" cy="10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8A7D8E-9845-401A-941F-091718C86CA4}"/>
</file>

<file path=customXml/itemProps2.xml><?xml version="1.0" encoding="utf-8"?>
<ds:datastoreItem xmlns:ds="http://schemas.openxmlformats.org/officeDocument/2006/customXml" ds:itemID="{20052FE7-7813-4EC5-9398-63B1FA4AD3EC}"/>
</file>

<file path=customXml/itemProps3.xml><?xml version="1.0" encoding="utf-8"?>
<ds:datastoreItem xmlns:ds="http://schemas.openxmlformats.org/officeDocument/2006/customXml" ds:itemID="{80476AFB-9DFE-4728-82E2-FAA373582659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15</cp:revision>
  <dcterms:created xsi:type="dcterms:W3CDTF">2025-10-30T09:56:28Z</dcterms:created>
  <dcterms:modified xsi:type="dcterms:W3CDTF">2025-10-30T14:30:05Z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