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8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5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4" y="1072662"/>
            <a:ext cx="8547077" cy="54115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03" y="3448878"/>
            <a:ext cx="3002525" cy="300252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431546" y="3111774"/>
            <a:ext cx="3400592" cy="2488414"/>
            <a:chOff x="5431546" y="3111774"/>
            <a:chExt cx="3400592" cy="248841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46" y="3111774"/>
              <a:ext cx="1420888" cy="2131332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А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48922" y="4330487"/>
            <a:ext cx="2101621" cy="2032141"/>
            <a:chOff x="548922" y="4330487"/>
            <a:chExt cx="2101621" cy="203214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48922" y="4330487"/>
              <a:ext cx="2101621" cy="2032141"/>
              <a:chOff x="-1876053" y="3998220"/>
              <a:chExt cx="2101621" cy="2032141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90290" y="3998220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45383" y="3267464"/>
            <a:ext cx="3476478" cy="2318907"/>
            <a:chOff x="5355660" y="3281281"/>
            <a:chExt cx="3476478" cy="231890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835">
              <a:off x="5355660" y="3281281"/>
              <a:ext cx="1436709" cy="2155064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5088398" y="3565694"/>
            <a:ext cx="3733463" cy="2039112"/>
            <a:chOff x="5098675" y="3561076"/>
            <a:chExt cx="3733463" cy="203911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75" y="3674352"/>
              <a:ext cx="1731128" cy="1731128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У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4817807" y="2692188"/>
            <a:ext cx="4014331" cy="2920807"/>
            <a:chOff x="4817807" y="2693866"/>
            <a:chExt cx="4014331" cy="2920807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07" y="2693866"/>
              <a:ext cx="1947205" cy="2920807"/>
            </a:xfrm>
            <a:prstGeom prst="rect">
              <a:avLst/>
            </a:prstGeom>
          </p:spPr>
        </p:pic>
        <p:grpSp>
          <p:nvGrpSpPr>
            <p:cNvPr id="51" name="Группа 5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3" name="Прямоугольник 5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4080413" y="3013138"/>
            <a:ext cx="4739058" cy="2591606"/>
            <a:chOff x="4093080" y="3008582"/>
            <a:chExt cx="4739058" cy="259160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080" y="3008582"/>
              <a:ext cx="2354685" cy="2354685"/>
            </a:xfrm>
            <a:prstGeom prst="rect">
              <a:avLst/>
            </a:prstGeom>
          </p:spPr>
        </p:pic>
        <p:grpSp>
          <p:nvGrpSpPr>
            <p:cNvPr id="56" name="Группа 5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Е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4579603" y="2129969"/>
            <a:ext cx="4248096" cy="3453557"/>
            <a:chOff x="4584042" y="2146631"/>
            <a:chExt cx="4248096" cy="3453557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4042" y="2146631"/>
              <a:ext cx="1998104" cy="2997156"/>
            </a:xfrm>
            <a:prstGeom prst="rect">
              <a:avLst/>
            </a:prstGeom>
          </p:spPr>
        </p:pic>
        <p:grpSp>
          <p:nvGrpSpPr>
            <p:cNvPr id="61" name="Группа 6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63" name="Прямоугольник 62"/>
              <p:cNvSpPr/>
              <p:nvPr/>
            </p:nvSpPr>
            <p:spPr>
              <a:xfrm>
                <a:off x="7838860" y="3778434"/>
                <a:ext cx="73200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і</a:t>
                </a:r>
                <a:endParaRPr lang="ru-RU" sz="40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548921" y="4330487"/>
            <a:ext cx="2101621" cy="2022019"/>
            <a:chOff x="548922" y="4340609"/>
            <a:chExt cx="2101621" cy="202201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6" name="Прямоугольник 7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48920" y="4320006"/>
            <a:ext cx="2101621" cy="2022019"/>
            <a:chOff x="548922" y="4340609"/>
            <a:chExt cx="2101621" cy="202201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1" name="Прямоугольник 7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56959" y="4320006"/>
            <a:ext cx="2101621" cy="2022019"/>
            <a:chOff x="548922" y="4340609"/>
            <a:chExt cx="2101621" cy="202201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48919" y="4320006"/>
            <a:ext cx="2101621" cy="2022019"/>
            <a:chOff x="548922" y="4340609"/>
            <a:chExt cx="2101621" cy="2022019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2" name="Рисунок 8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1" name="Прямоугольник 8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9285" y="4320006"/>
            <a:ext cx="2101621" cy="2022019"/>
            <a:chOff x="548922" y="4340609"/>
            <a:chExt cx="2101621" cy="202201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66" name="Прямоугольник 6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2080" r="11448" b="14370"/>
          <a:stretch/>
        </p:blipFill>
        <p:spPr>
          <a:xfrm>
            <a:off x="159026" y="192239"/>
            <a:ext cx="891678" cy="859450"/>
          </a:xfrm>
          <a:prstGeom prst="rect">
            <a:avLst/>
          </a:prstGeom>
          <a:noFill/>
          <a:effectLst>
            <a:glow rad="76200">
              <a:schemeClr val="bg1"/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4" y="1212762"/>
            <a:ext cx="4452562" cy="45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4141 0.00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43776 0.0020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325 L 0.43776 0.0145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3919 0.01968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3203 -0.003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43698 -4.81481E-6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A5C139-FD99-482B-A650-AD35FFA0C0A4}"/>
</file>

<file path=customXml/itemProps2.xml><?xml version="1.0" encoding="utf-8"?>
<ds:datastoreItem xmlns:ds="http://schemas.openxmlformats.org/officeDocument/2006/customXml" ds:itemID="{40C35DB5-5108-4214-93C8-34D3033D497B}"/>
</file>

<file path=customXml/itemProps3.xml><?xml version="1.0" encoding="utf-8"?>
<ds:datastoreItem xmlns:ds="http://schemas.openxmlformats.org/officeDocument/2006/customXml" ds:itemID="{9CA01B68-111C-4B12-AB97-D769EA15FC42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2025-10-30T06:46:29Z</dcterms:created>
  <dcterms:modified xsi:type="dcterms:W3CDTF">2025-10-30T19:16:53Z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