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7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8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6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53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69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49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4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5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9E327-DEFF-4E61-B00E-109B850CB82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EFBEE-4E6B-428E-87FE-1BABE135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65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14" y="1072662"/>
            <a:ext cx="8547077" cy="5411544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303" y="3448878"/>
            <a:ext cx="3002525" cy="3002525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5431546" y="3111774"/>
            <a:ext cx="3400592" cy="2488414"/>
            <a:chOff x="5431546" y="3111774"/>
            <a:chExt cx="3400592" cy="248841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546" y="3111774"/>
              <a:ext cx="1420888" cy="2131332"/>
            </a:xfrm>
            <a:prstGeom prst="rect">
              <a:avLst/>
            </a:prstGeom>
          </p:spPr>
        </p:pic>
        <p:grpSp>
          <p:nvGrpSpPr>
            <p:cNvPr id="5" name="Группа 4"/>
            <p:cNvGrpSpPr/>
            <p:nvPr/>
          </p:nvGrpSpPr>
          <p:grpSpPr>
            <a:xfrm>
              <a:off x="7472730" y="3561076"/>
              <a:ext cx="1359408" cy="2039112"/>
              <a:chOff x="7509346" y="3467070"/>
              <a:chExt cx="1359408" cy="2039112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9346" y="3467070"/>
                <a:ext cx="1359408" cy="2039112"/>
              </a:xfrm>
              <a:prstGeom prst="rect">
                <a:avLst/>
              </a:prstGeom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7838860" y="3778434"/>
                <a:ext cx="73200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600" b="1" cap="none" spc="0" dirty="0" smtClean="0">
                    <a:ln w="0">
                      <a:solidFill>
                        <a:schemeClr val="bg2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А</a:t>
                </a:r>
                <a:endParaRPr lang="ru-RU" sz="3600" b="1" cap="none" spc="0" dirty="0">
                  <a:ln w="0">
                    <a:solidFill>
                      <a:schemeClr val="bg2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548922" y="4330487"/>
            <a:ext cx="2101621" cy="2032141"/>
            <a:chOff x="548922" y="4330487"/>
            <a:chExt cx="2101621" cy="2032141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548922" y="4330487"/>
              <a:ext cx="2101621" cy="2032141"/>
              <a:chOff x="-1876053" y="3998220"/>
              <a:chExt cx="2101621" cy="2032141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37" t="33076" r="13932" b="28975"/>
              <a:stretch/>
            </p:blipFill>
            <p:spPr>
              <a:xfrm rot="21113154" flipH="1">
                <a:off x="-1876053" y="4878361"/>
                <a:ext cx="2101621" cy="1152000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290290" y="3998220"/>
                <a:ext cx="1128000" cy="169200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  <p:sp>
          <p:nvSpPr>
            <p:cNvPr id="15" name="Прямоугольник 14"/>
            <p:cNvSpPr/>
            <p:nvPr/>
          </p:nvSpPr>
          <p:spPr>
            <a:xfrm>
              <a:off x="2143591" y="5466204"/>
              <a:ext cx="40212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</a:t>
              </a:r>
              <a:endParaRPr lang="ru-RU" sz="36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345383" y="3267464"/>
            <a:ext cx="3476478" cy="2318907"/>
            <a:chOff x="5355660" y="3281281"/>
            <a:chExt cx="3476478" cy="2318907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9835">
              <a:off x="5355660" y="3281281"/>
              <a:ext cx="1436709" cy="2155064"/>
            </a:xfrm>
            <a:prstGeom prst="rect">
              <a:avLst/>
            </a:prstGeom>
          </p:spPr>
        </p:pic>
        <p:grpSp>
          <p:nvGrpSpPr>
            <p:cNvPr id="41" name="Группа 40"/>
            <p:cNvGrpSpPr/>
            <p:nvPr/>
          </p:nvGrpSpPr>
          <p:grpSpPr>
            <a:xfrm>
              <a:off x="7472730" y="3561076"/>
              <a:ext cx="1359408" cy="2039112"/>
              <a:chOff x="7509346" y="3467070"/>
              <a:chExt cx="1359408" cy="2039112"/>
            </a:xfrm>
          </p:grpSpPr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9346" y="3467070"/>
                <a:ext cx="1359408" cy="2039112"/>
              </a:xfrm>
              <a:prstGeom prst="rect">
                <a:avLst/>
              </a:prstGeom>
            </p:spPr>
          </p:pic>
          <p:sp>
            <p:nvSpPr>
              <p:cNvPr id="43" name="Прямоугольник 42"/>
              <p:cNvSpPr/>
              <p:nvPr/>
            </p:nvSpPr>
            <p:spPr>
              <a:xfrm>
                <a:off x="7838860" y="3778434"/>
                <a:ext cx="73200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600" b="1" cap="none" spc="0" dirty="0" smtClean="0">
                    <a:ln w="0">
                      <a:solidFill>
                        <a:schemeClr val="bg2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О</a:t>
                </a:r>
                <a:endParaRPr lang="ru-RU" sz="3600" b="1" cap="none" spc="0" dirty="0">
                  <a:ln w="0">
                    <a:solidFill>
                      <a:schemeClr val="bg2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44" name="Группа 43"/>
          <p:cNvGrpSpPr/>
          <p:nvPr/>
        </p:nvGrpSpPr>
        <p:grpSpPr>
          <a:xfrm>
            <a:off x="5088398" y="3565694"/>
            <a:ext cx="3733463" cy="2039112"/>
            <a:chOff x="5098675" y="3561076"/>
            <a:chExt cx="3733463" cy="2039112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675" y="3674352"/>
              <a:ext cx="1731128" cy="1731128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7472730" y="3561076"/>
              <a:ext cx="1359408" cy="2039112"/>
              <a:chOff x="7509346" y="3467070"/>
              <a:chExt cx="1359408" cy="2039112"/>
            </a:xfrm>
          </p:grpSpPr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9346" y="3467070"/>
                <a:ext cx="1359408" cy="2039112"/>
              </a:xfrm>
              <a:prstGeom prst="rect">
                <a:avLst/>
              </a:prstGeom>
            </p:spPr>
          </p:pic>
          <p:sp>
            <p:nvSpPr>
              <p:cNvPr id="48" name="Прямоугольник 47"/>
              <p:cNvSpPr/>
              <p:nvPr/>
            </p:nvSpPr>
            <p:spPr>
              <a:xfrm>
                <a:off x="7838860" y="3778434"/>
                <a:ext cx="73200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600" b="1" cap="none" spc="0" dirty="0" smtClean="0">
                    <a:ln w="0">
                      <a:solidFill>
                        <a:schemeClr val="bg2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У</a:t>
                </a:r>
                <a:endParaRPr lang="ru-RU" sz="3600" b="1" cap="none" spc="0" dirty="0">
                  <a:ln w="0">
                    <a:solidFill>
                      <a:schemeClr val="bg2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49" name="Группа 48"/>
          <p:cNvGrpSpPr/>
          <p:nvPr/>
        </p:nvGrpSpPr>
        <p:grpSpPr>
          <a:xfrm>
            <a:off x="4817807" y="2692188"/>
            <a:ext cx="4014331" cy="2920807"/>
            <a:chOff x="4817807" y="2693866"/>
            <a:chExt cx="4014331" cy="2920807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07" y="2693866"/>
              <a:ext cx="1947205" cy="2920807"/>
            </a:xfrm>
            <a:prstGeom prst="rect">
              <a:avLst/>
            </a:prstGeom>
          </p:spPr>
        </p:pic>
        <p:grpSp>
          <p:nvGrpSpPr>
            <p:cNvPr id="51" name="Группа 50"/>
            <p:cNvGrpSpPr/>
            <p:nvPr/>
          </p:nvGrpSpPr>
          <p:grpSpPr>
            <a:xfrm>
              <a:off x="7472730" y="3561076"/>
              <a:ext cx="1359408" cy="2039112"/>
              <a:chOff x="7509346" y="3467070"/>
              <a:chExt cx="1359408" cy="2039112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9346" y="3467070"/>
                <a:ext cx="1359408" cy="2039112"/>
              </a:xfrm>
              <a:prstGeom prst="rect">
                <a:avLst/>
              </a:prstGeom>
            </p:spPr>
          </p:pic>
          <p:sp>
            <p:nvSpPr>
              <p:cNvPr id="53" name="Прямоугольник 52"/>
              <p:cNvSpPr/>
              <p:nvPr/>
            </p:nvSpPr>
            <p:spPr>
              <a:xfrm>
                <a:off x="7838860" y="3778434"/>
                <a:ext cx="73200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600" b="1" cap="none" spc="0" dirty="0" smtClean="0">
                    <a:ln w="0">
                      <a:solidFill>
                        <a:schemeClr val="bg2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И</a:t>
                </a:r>
                <a:endParaRPr lang="ru-RU" sz="3600" b="1" cap="none" spc="0" dirty="0">
                  <a:ln w="0">
                    <a:solidFill>
                      <a:schemeClr val="bg2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4080413" y="3013138"/>
            <a:ext cx="4739058" cy="2591606"/>
            <a:chOff x="4093080" y="3008582"/>
            <a:chExt cx="4739058" cy="2591606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080" y="3008582"/>
              <a:ext cx="2354685" cy="2354685"/>
            </a:xfrm>
            <a:prstGeom prst="rect">
              <a:avLst/>
            </a:prstGeom>
          </p:spPr>
        </p:pic>
        <p:grpSp>
          <p:nvGrpSpPr>
            <p:cNvPr id="56" name="Группа 55"/>
            <p:cNvGrpSpPr/>
            <p:nvPr/>
          </p:nvGrpSpPr>
          <p:grpSpPr>
            <a:xfrm>
              <a:off x="7472730" y="3561076"/>
              <a:ext cx="1359408" cy="2039112"/>
              <a:chOff x="7509346" y="3467070"/>
              <a:chExt cx="1359408" cy="2039112"/>
            </a:xfrm>
          </p:grpSpPr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9346" y="3467070"/>
                <a:ext cx="1359408" cy="2039112"/>
              </a:xfrm>
              <a:prstGeom prst="rect">
                <a:avLst/>
              </a:prstGeom>
            </p:spPr>
          </p:pic>
          <p:sp>
            <p:nvSpPr>
              <p:cNvPr id="58" name="Прямоугольник 57"/>
              <p:cNvSpPr/>
              <p:nvPr/>
            </p:nvSpPr>
            <p:spPr>
              <a:xfrm>
                <a:off x="7838860" y="3778434"/>
                <a:ext cx="73200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600" b="1" cap="none" spc="0" dirty="0" smtClean="0">
                    <a:ln w="0">
                      <a:solidFill>
                        <a:schemeClr val="bg2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Е</a:t>
                </a:r>
                <a:endParaRPr lang="ru-RU" sz="3600" b="1" cap="none" spc="0" dirty="0">
                  <a:ln w="0">
                    <a:solidFill>
                      <a:schemeClr val="bg2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59" name="Группа 58"/>
          <p:cNvGrpSpPr/>
          <p:nvPr/>
        </p:nvGrpSpPr>
        <p:grpSpPr>
          <a:xfrm>
            <a:off x="4579603" y="2129969"/>
            <a:ext cx="4248096" cy="3453557"/>
            <a:chOff x="4584042" y="2146631"/>
            <a:chExt cx="4248096" cy="3453557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84042" y="2146631"/>
              <a:ext cx="1998104" cy="2997156"/>
            </a:xfrm>
            <a:prstGeom prst="rect">
              <a:avLst/>
            </a:prstGeom>
          </p:spPr>
        </p:pic>
        <p:grpSp>
          <p:nvGrpSpPr>
            <p:cNvPr id="61" name="Группа 60"/>
            <p:cNvGrpSpPr/>
            <p:nvPr/>
          </p:nvGrpSpPr>
          <p:grpSpPr>
            <a:xfrm>
              <a:off x="7472730" y="3561076"/>
              <a:ext cx="1359408" cy="2039112"/>
              <a:chOff x="7509346" y="3467070"/>
              <a:chExt cx="1359408" cy="2039112"/>
            </a:xfrm>
          </p:grpSpPr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9346" y="3467070"/>
                <a:ext cx="1359408" cy="2039112"/>
              </a:xfrm>
              <a:prstGeom prst="rect">
                <a:avLst/>
              </a:prstGeom>
            </p:spPr>
          </p:pic>
          <p:sp>
            <p:nvSpPr>
              <p:cNvPr id="63" name="Прямоугольник 62"/>
              <p:cNvSpPr/>
              <p:nvPr/>
            </p:nvSpPr>
            <p:spPr>
              <a:xfrm>
                <a:off x="7838860" y="3778434"/>
                <a:ext cx="73200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600" b="1" cap="none" spc="0" dirty="0" smtClean="0">
                    <a:ln w="0">
                      <a:solidFill>
                        <a:schemeClr val="bg2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Ы</a:t>
                </a:r>
                <a:endParaRPr lang="ru-RU" sz="3600" b="1" cap="none" spc="0" dirty="0">
                  <a:ln w="0">
                    <a:solidFill>
                      <a:schemeClr val="bg2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74" name="Группа 73"/>
          <p:cNvGrpSpPr/>
          <p:nvPr/>
        </p:nvGrpSpPr>
        <p:grpSpPr>
          <a:xfrm>
            <a:off x="548921" y="4330487"/>
            <a:ext cx="2101621" cy="2022019"/>
            <a:chOff x="548922" y="4340609"/>
            <a:chExt cx="2101621" cy="2022019"/>
          </a:xfrm>
        </p:grpSpPr>
        <p:grpSp>
          <p:nvGrpSpPr>
            <p:cNvPr id="75" name="Группа 74"/>
            <p:cNvGrpSpPr/>
            <p:nvPr/>
          </p:nvGrpSpPr>
          <p:grpSpPr>
            <a:xfrm>
              <a:off x="548922" y="4340609"/>
              <a:ext cx="2101621" cy="2022019"/>
              <a:chOff x="-1876053" y="4008342"/>
              <a:chExt cx="2101621" cy="2022019"/>
            </a:xfrm>
          </p:grpSpPr>
          <p:pic>
            <p:nvPicPr>
              <p:cNvPr id="77" name="Рисунок 7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37" t="33076" r="13932" b="28975"/>
              <a:stretch/>
            </p:blipFill>
            <p:spPr>
              <a:xfrm rot="21113154" flipH="1">
                <a:off x="-1876053" y="4878361"/>
                <a:ext cx="2101621" cy="1152000"/>
              </a:xfrm>
              <a:prstGeom prst="rect">
                <a:avLst/>
              </a:prstGeom>
            </p:spPr>
          </p:pic>
          <p:pic>
            <p:nvPicPr>
              <p:cNvPr id="78" name="Рисунок 7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257332" y="4008342"/>
                <a:ext cx="1128000" cy="169200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  <p:sp>
          <p:nvSpPr>
            <p:cNvPr id="76" name="Прямоугольник 75"/>
            <p:cNvSpPr/>
            <p:nvPr/>
          </p:nvSpPr>
          <p:spPr>
            <a:xfrm>
              <a:off x="2143591" y="5466204"/>
              <a:ext cx="40212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</a:t>
              </a:r>
              <a:endParaRPr lang="ru-RU" sz="36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548920" y="4320006"/>
            <a:ext cx="2101621" cy="2022019"/>
            <a:chOff x="548922" y="4340609"/>
            <a:chExt cx="2101621" cy="2022019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548922" y="4340609"/>
              <a:ext cx="2101621" cy="2022019"/>
              <a:chOff x="-1876053" y="4008342"/>
              <a:chExt cx="2101621" cy="2022019"/>
            </a:xfrm>
          </p:grpSpPr>
          <p:pic>
            <p:nvPicPr>
              <p:cNvPr id="72" name="Рисунок 7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37" t="33076" r="13932" b="28975"/>
              <a:stretch/>
            </p:blipFill>
            <p:spPr>
              <a:xfrm rot="21113154" flipH="1">
                <a:off x="-1876053" y="4878361"/>
                <a:ext cx="2101621" cy="1152000"/>
              </a:xfrm>
              <a:prstGeom prst="rect">
                <a:avLst/>
              </a:prstGeom>
            </p:spPr>
          </p:pic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257332" y="4008342"/>
                <a:ext cx="1128000" cy="169200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  <p:sp>
          <p:nvSpPr>
            <p:cNvPr id="71" name="Прямоугольник 70"/>
            <p:cNvSpPr/>
            <p:nvPr/>
          </p:nvSpPr>
          <p:spPr>
            <a:xfrm>
              <a:off x="2143591" y="5466204"/>
              <a:ext cx="40212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</a:t>
              </a:r>
              <a:endParaRPr lang="ru-RU" sz="36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556959" y="4320006"/>
            <a:ext cx="2101621" cy="2022019"/>
            <a:chOff x="548922" y="4340609"/>
            <a:chExt cx="2101621" cy="2022019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548922" y="4340609"/>
              <a:ext cx="2101621" cy="2022019"/>
              <a:chOff x="-1876053" y="4008342"/>
              <a:chExt cx="2101621" cy="2022019"/>
            </a:xfrm>
          </p:grpSpPr>
          <p:pic>
            <p:nvPicPr>
              <p:cNvPr id="87" name="Рисунок 8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37" t="33076" r="13932" b="28975"/>
              <a:stretch/>
            </p:blipFill>
            <p:spPr>
              <a:xfrm rot="21113154" flipH="1">
                <a:off x="-1876053" y="4878361"/>
                <a:ext cx="2101621" cy="1152000"/>
              </a:xfrm>
              <a:prstGeom prst="rect">
                <a:avLst/>
              </a:prstGeom>
            </p:spPr>
          </p:pic>
          <p:pic>
            <p:nvPicPr>
              <p:cNvPr id="88" name="Рисунок 8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257332" y="4008342"/>
                <a:ext cx="1128000" cy="169200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  <p:sp>
          <p:nvSpPr>
            <p:cNvPr id="86" name="Прямоугольник 85"/>
            <p:cNvSpPr/>
            <p:nvPr/>
          </p:nvSpPr>
          <p:spPr>
            <a:xfrm>
              <a:off x="2143591" y="5466204"/>
              <a:ext cx="40212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</a:t>
              </a:r>
              <a:endParaRPr lang="ru-RU" sz="36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548919" y="4320006"/>
            <a:ext cx="2101621" cy="2022019"/>
            <a:chOff x="548922" y="4340609"/>
            <a:chExt cx="2101621" cy="2022019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548922" y="4340609"/>
              <a:ext cx="2101621" cy="2022019"/>
              <a:chOff x="-1876053" y="4008342"/>
              <a:chExt cx="2101621" cy="2022019"/>
            </a:xfrm>
          </p:grpSpPr>
          <p:pic>
            <p:nvPicPr>
              <p:cNvPr id="82" name="Рисунок 8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37" t="33076" r="13932" b="28975"/>
              <a:stretch/>
            </p:blipFill>
            <p:spPr>
              <a:xfrm rot="21113154" flipH="1">
                <a:off x="-1876053" y="4878361"/>
                <a:ext cx="2101621" cy="1152000"/>
              </a:xfrm>
              <a:prstGeom prst="rect">
                <a:avLst/>
              </a:prstGeom>
            </p:spPr>
          </p:pic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257332" y="4008342"/>
                <a:ext cx="1128000" cy="169200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  <p:sp>
          <p:nvSpPr>
            <p:cNvPr id="81" name="Прямоугольник 80"/>
            <p:cNvSpPr/>
            <p:nvPr/>
          </p:nvSpPr>
          <p:spPr>
            <a:xfrm>
              <a:off x="2143591" y="5466204"/>
              <a:ext cx="40212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</a:t>
              </a:r>
              <a:endParaRPr lang="ru-RU" sz="36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59285" y="4320006"/>
            <a:ext cx="2101621" cy="2022019"/>
            <a:chOff x="548922" y="4340609"/>
            <a:chExt cx="2101621" cy="2022019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548922" y="4340609"/>
              <a:ext cx="2101621" cy="2022019"/>
              <a:chOff x="-1876053" y="4008342"/>
              <a:chExt cx="2101621" cy="2022019"/>
            </a:xfrm>
          </p:grpSpPr>
          <p:pic>
            <p:nvPicPr>
              <p:cNvPr id="67" name="Рисунок 6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37" t="33076" r="13932" b="28975"/>
              <a:stretch/>
            </p:blipFill>
            <p:spPr>
              <a:xfrm rot="21113154" flipH="1">
                <a:off x="-1876053" y="4878361"/>
                <a:ext cx="2101621" cy="1152000"/>
              </a:xfrm>
              <a:prstGeom prst="rect">
                <a:avLst/>
              </a:prstGeom>
            </p:spPr>
          </p:pic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257332" y="4008342"/>
                <a:ext cx="1128000" cy="169200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  <p:sp>
          <p:nvSpPr>
            <p:cNvPr id="66" name="Прямоугольник 65"/>
            <p:cNvSpPr/>
            <p:nvPr/>
          </p:nvSpPr>
          <p:spPr>
            <a:xfrm>
              <a:off x="2143591" y="5466204"/>
              <a:ext cx="40212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</a:t>
              </a:r>
              <a:endParaRPr lang="ru-RU" sz="36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12080" r="11448" b="14370"/>
          <a:stretch/>
        </p:blipFill>
        <p:spPr>
          <a:xfrm>
            <a:off x="159026" y="192239"/>
            <a:ext cx="891678" cy="859450"/>
          </a:xfrm>
          <a:prstGeom prst="rect">
            <a:avLst/>
          </a:prstGeom>
          <a:noFill/>
          <a:effectLst>
            <a:glow rad="76200">
              <a:schemeClr val="bg1"/>
            </a:glow>
          </a:effectLst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74" y="1212762"/>
            <a:ext cx="4452562" cy="453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4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44141 0.00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7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43776 0.00208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0.00325 L 0.43776 0.01459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43919 0.01968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3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3203 -0.003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43698 -4.81481E-6 " pathEditMode="relative" rAng="0" ptsTypes="AA">
                                      <p:cBhvr>
                                        <p:cTn id="10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AD480B2-1A7A-49C8-9E1C-3A9E554DAD88}"/>
</file>

<file path=customXml/itemProps2.xml><?xml version="1.0" encoding="utf-8"?>
<ds:datastoreItem xmlns:ds="http://schemas.openxmlformats.org/officeDocument/2006/customXml" ds:itemID="{A8DFBDAD-9BD7-4526-BC06-8D9074F7EC8A}"/>
</file>

<file path=customXml/itemProps3.xml><?xml version="1.0" encoding="utf-8"?>
<ds:datastoreItem xmlns:ds="http://schemas.openxmlformats.org/officeDocument/2006/customXml" ds:itemID="{B5A4D48D-6A85-43D0-AEAA-E56AC0FCCEFB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2025-10-30T06:46:29Z</dcterms:created>
  <dcterms:modified xsi:type="dcterms:W3CDTF">2025-10-30T19:16:11Z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