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7E8-22C9-446D-AFEE-6C99D6323B9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873-0F6B-4DA6-B9EF-F5EF1B2DF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7E8-22C9-446D-AFEE-6C99D6323B9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873-0F6B-4DA6-B9EF-F5EF1B2DF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84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7E8-22C9-446D-AFEE-6C99D6323B9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873-0F6B-4DA6-B9EF-F5EF1B2DF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96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7E8-22C9-446D-AFEE-6C99D6323B9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873-0F6B-4DA6-B9EF-F5EF1B2DF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7E8-22C9-446D-AFEE-6C99D6323B9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873-0F6B-4DA6-B9EF-F5EF1B2DF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8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7E8-22C9-446D-AFEE-6C99D6323B9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873-0F6B-4DA6-B9EF-F5EF1B2DF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3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7E8-22C9-446D-AFEE-6C99D6323B9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873-0F6B-4DA6-B9EF-F5EF1B2DF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83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7E8-22C9-446D-AFEE-6C99D6323B9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873-0F6B-4DA6-B9EF-F5EF1B2DF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8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7E8-22C9-446D-AFEE-6C99D6323B9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873-0F6B-4DA6-B9EF-F5EF1B2DF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67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7E8-22C9-446D-AFEE-6C99D6323B9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873-0F6B-4DA6-B9EF-F5EF1B2DF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83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7E8-22C9-446D-AFEE-6C99D6323B9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873-0F6B-4DA6-B9EF-F5EF1B2DF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89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277E8-22C9-446D-AFEE-6C99D6323B9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49873-0F6B-4DA6-B9EF-F5EF1B2DF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07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1" y="567729"/>
            <a:ext cx="8862647" cy="5509559"/>
          </a:xfrm>
          <a:prstGeom prst="roundRect">
            <a:avLst>
              <a:gd name="adj" fmla="val 16667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grpSp>
        <p:nvGrpSpPr>
          <p:cNvPr id="15" name="Группа 14"/>
          <p:cNvGrpSpPr/>
          <p:nvPr/>
        </p:nvGrpSpPr>
        <p:grpSpPr>
          <a:xfrm flipH="1">
            <a:off x="3905684" y="1807197"/>
            <a:ext cx="1800000" cy="1800000"/>
            <a:chOff x="5146653" y="1858106"/>
            <a:chExt cx="2062976" cy="206297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653" y="1858106"/>
              <a:ext cx="2062976" cy="2062976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6096000" y="2434067"/>
              <a:ext cx="5533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70C0"/>
                  </a:solidFill>
                  <a:effectLst/>
                </a:rPr>
                <a:t>Р</a:t>
              </a:r>
              <a:endParaRPr lang="ru-RU" sz="5400" b="1" cap="none" spc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/>
              </a:endParaRPr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63" y="3244664"/>
            <a:ext cx="2755567" cy="27555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" y="6025653"/>
            <a:ext cx="799100" cy="691501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" name="Группа 2"/>
          <p:cNvGrpSpPr/>
          <p:nvPr/>
        </p:nvGrpSpPr>
        <p:grpSpPr>
          <a:xfrm>
            <a:off x="190740" y="2920380"/>
            <a:ext cx="1692000" cy="2182075"/>
            <a:chOff x="490111" y="2450691"/>
            <a:chExt cx="1692000" cy="2182075"/>
          </a:xfrm>
        </p:grpSpPr>
        <p:sp>
          <p:nvSpPr>
            <p:cNvPr id="2" name="Овал 1"/>
            <p:cNvSpPr/>
            <p:nvPr/>
          </p:nvSpPr>
          <p:spPr>
            <a:xfrm>
              <a:off x="912149" y="385971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 flipH="1">
              <a:off x="1052439" y="3724846"/>
              <a:ext cx="439420" cy="9079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bg2">
                        <a:lumMod val="9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А</a:t>
              </a:r>
              <a:endParaRPr lang="ru-RU" sz="5400" b="1" cap="none" spc="0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0111" y="2450691"/>
              <a:ext cx="1692000" cy="1645473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1515955" y="3673255"/>
            <a:ext cx="1692000" cy="2149200"/>
            <a:chOff x="1523432" y="3296741"/>
            <a:chExt cx="1692000" cy="2149200"/>
          </a:xfrm>
        </p:grpSpPr>
        <p:sp>
          <p:nvSpPr>
            <p:cNvPr id="32" name="Овал 31"/>
            <p:cNvSpPr/>
            <p:nvPr/>
          </p:nvSpPr>
          <p:spPr>
            <a:xfrm>
              <a:off x="2118696" y="4725941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432" y="3296741"/>
              <a:ext cx="1692000" cy="1692000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2191468" y="4633350"/>
              <a:ext cx="574456" cy="8125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bg2">
                        <a:lumMod val="9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О</a:t>
              </a:r>
              <a:endParaRPr lang="ru-RU" sz="5400" b="1" cap="none" spc="0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269448" y="3883479"/>
            <a:ext cx="1619210" cy="2118871"/>
            <a:chOff x="3451990" y="3535128"/>
            <a:chExt cx="1619210" cy="2118871"/>
          </a:xfrm>
        </p:grpSpPr>
        <p:sp>
          <p:nvSpPr>
            <p:cNvPr id="31" name="Овал 30"/>
            <p:cNvSpPr/>
            <p:nvPr/>
          </p:nvSpPr>
          <p:spPr>
            <a:xfrm>
              <a:off x="3868460" y="4933999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51990" y="3535128"/>
              <a:ext cx="1619210" cy="1619210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 flipH="1">
              <a:off x="4013867" y="4841408"/>
              <a:ext cx="495455" cy="8125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bg2">
                        <a:lumMod val="9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У</a:t>
              </a:r>
              <a:endParaRPr lang="ru-RU" sz="5400" b="1" cap="none" spc="0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828225" y="3843490"/>
            <a:ext cx="1692000" cy="2165057"/>
            <a:chOff x="5021908" y="3498733"/>
            <a:chExt cx="1692000" cy="2165057"/>
          </a:xfrm>
        </p:grpSpPr>
        <p:sp>
          <p:nvSpPr>
            <p:cNvPr id="30" name="Овал 29"/>
            <p:cNvSpPr/>
            <p:nvPr/>
          </p:nvSpPr>
          <p:spPr>
            <a:xfrm>
              <a:off x="5611722" y="494379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1908" y="3498733"/>
              <a:ext cx="1692000" cy="1692000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5690860" y="4851199"/>
              <a:ext cx="560349" cy="8125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bg2">
                        <a:lumMod val="9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И</a:t>
              </a:r>
              <a:endParaRPr lang="ru-RU" sz="5400" b="1" cap="none" spc="0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399169" y="3722379"/>
            <a:ext cx="1692000" cy="2251157"/>
            <a:chOff x="6608805" y="3724846"/>
            <a:chExt cx="1692000" cy="2251157"/>
          </a:xfrm>
        </p:grpSpPr>
        <p:sp>
          <p:nvSpPr>
            <p:cNvPr id="29" name="Овал 28"/>
            <p:cNvSpPr/>
            <p:nvPr/>
          </p:nvSpPr>
          <p:spPr>
            <a:xfrm>
              <a:off x="7195787" y="5154338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08805" y="3724846"/>
              <a:ext cx="1692000" cy="1692000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7298691" y="5052673"/>
              <a:ext cx="52289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bg2">
                        <a:lumMod val="9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Е</a:t>
              </a:r>
              <a:endParaRPr lang="ru-RU" sz="5400" b="1" cap="none" spc="0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653463" y="2756374"/>
            <a:ext cx="1692000" cy="2174231"/>
            <a:chOff x="7536177" y="1792966"/>
            <a:chExt cx="1692000" cy="2174231"/>
          </a:xfrm>
        </p:grpSpPr>
        <p:sp>
          <p:nvSpPr>
            <p:cNvPr id="5" name="Овал 4"/>
            <p:cNvSpPr/>
            <p:nvPr/>
          </p:nvSpPr>
          <p:spPr>
            <a:xfrm>
              <a:off x="7947627" y="3247197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36177" y="1792966"/>
              <a:ext cx="1692000" cy="1692000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999801" y="3154606"/>
              <a:ext cx="649226" cy="8125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bg2">
                        <a:lumMod val="9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Ы</a:t>
              </a:r>
              <a:endParaRPr lang="ru-RU" sz="5400" b="1" cap="none" spc="0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607" y="570739"/>
            <a:ext cx="5755484" cy="592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324 L 0.10169 -0.111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06367 -0.166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0.01158 -0.15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4231 -0.1578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09088 -0.1513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10521 -0.0601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B5798CF-2690-4645-ACCC-6B9E33CDA57E}"/>
</file>

<file path=customXml/itemProps2.xml><?xml version="1.0" encoding="utf-8"?>
<ds:datastoreItem xmlns:ds="http://schemas.openxmlformats.org/officeDocument/2006/customXml" ds:itemID="{E04685C8-5ECE-4DB2-86E3-AFB9238CC38E}"/>
</file>

<file path=customXml/itemProps3.xml><?xml version="1.0" encoding="utf-8"?>
<ds:datastoreItem xmlns:ds="http://schemas.openxmlformats.org/officeDocument/2006/customXml" ds:itemID="{6F124343-56D1-4EBC-AE4E-5F6F2FB8A478}"/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2025-10-30T07:52:38Z</dcterms:created>
  <dcterms:modified xsi:type="dcterms:W3CDTF">2025-10-30T18:18:35Z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