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9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7E8-22C9-446D-AFEE-6C99D6323B94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9873-0F6B-4DA6-B9EF-F5EF1B2DF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0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7E8-22C9-446D-AFEE-6C99D6323B94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9873-0F6B-4DA6-B9EF-F5EF1B2DF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843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7E8-22C9-446D-AFEE-6C99D6323B94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9873-0F6B-4DA6-B9EF-F5EF1B2DF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962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7E8-22C9-446D-AFEE-6C99D6323B94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9873-0F6B-4DA6-B9EF-F5EF1B2DF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4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7E8-22C9-446D-AFEE-6C99D6323B94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9873-0F6B-4DA6-B9EF-F5EF1B2DF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786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7E8-22C9-446D-AFEE-6C99D6323B94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9873-0F6B-4DA6-B9EF-F5EF1B2DF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530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7E8-22C9-446D-AFEE-6C99D6323B94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9873-0F6B-4DA6-B9EF-F5EF1B2DF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835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7E8-22C9-446D-AFEE-6C99D6323B94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9873-0F6B-4DA6-B9EF-F5EF1B2DF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884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7E8-22C9-446D-AFEE-6C99D6323B94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9873-0F6B-4DA6-B9EF-F5EF1B2DF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675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7E8-22C9-446D-AFEE-6C99D6323B94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9873-0F6B-4DA6-B9EF-F5EF1B2DF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834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77E8-22C9-446D-AFEE-6C99D6323B94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9873-0F6B-4DA6-B9EF-F5EF1B2DF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890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277E8-22C9-446D-AFEE-6C99D6323B94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49873-0F6B-4DA6-B9EF-F5EF1B2DF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07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1" y="567729"/>
            <a:ext cx="8862647" cy="5509559"/>
          </a:xfrm>
          <a:prstGeom prst="roundRect">
            <a:avLst>
              <a:gd name="adj" fmla="val 16667"/>
            </a:avLst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grpSp>
        <p:nvGrpSpPr>
          <p:cNvPr id="15" name="Группа 14"/>
          <p:cNvGrpSpPr/>
          <p:nvPr/>
        </p:nvGrpSpPr>
        <p:grpSpPr>
          <a:xfrm flipH="1">
            <a:off x="3886914" y="1874661"/>
            <a:ext cx="1800000" cy="1800000"/>
            <a:chOff x="5146653" y="1858106"/>
            <a:chExt cx="2062976" cy="2062976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6653" y="1858106"/>
              <a:ext cx="2062976" cy="2062976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6096000" y="2434067"/>
              <a:ext cx="5533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70C0"/>
                  </a:solidFill>
                  <a:effectLst/>
                </a:rPr>
                <a:t>Р</a:t>
              </a:r>
              <a:endParaRPr lang="ru-RU" sz="5400" b="1" cap="none" spc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/>
              </a:endParaRPr>
            </a:p>
          </p:txBody>
        </p:sp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463" y="3244664"/>
            <a:ext cx="2755567" cy="275556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1" y="6025653"/>
            <a:ext cx="799100" cy="691501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" name="Группа 2"/>
          <p:cNvGrpSpPr/>
          <p:nvPr/>
        </p:nvGrpSpPr>
        <p:grpSpPr>
          <a:xfrm>
            <a:off x="286128" y="3115367"/>
            <a:ext cx="1332000" cy="1861992"/>
            <a:chOff x="354358" y="2969931"/>
            <a:chExt cx="1332000" cy="1861992"/>
          </a:xfrm>
        </p:grpSpPr>
        <p:sp>
          <p:nvSpPr>
            <p:cNvPr id="2" name="Овал 1"/>
            <p:cNvSpPr/>
            <p:nvPr/>
          </p:nvSpPr>
          <p:spPr>
            <a:xfrm>
              <a:off x="629499" y="4017963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 flipH="1">
              <a:off x="769789" y="3924003"/>
              <a:ext cx="439420" cy="9079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22225">
                    <a:solidFill>
                      <a:schemeClr val="bg2">
                        <a:lumMod val="9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А</a:t>
              </a:r>
              <a:endParaRPr lang="ru-RU" sz="5400" b="1" cap="none" spc="0" dirty="0">
                <a:ln w="22225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4358" y="2969931"/>
              <a:ext cx="1332000" cy="1295372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1548099" y="4177582"/>
            <a:ext cx="1332000" cy="1821987"/>
            <a:chOff x="1593392" y="4156116"/>
            <a:chExt cx="1332000" cy="1821987"/>
          </a:xfrm>
        </p:grpSpPr>
        <p:sp>
          <p:nvSpPr>
            <p:cNvPr id="39" name="Овал 38"/>
            <p:cNvSpPr/>
            <p:nvPr/>
          </p:nvSpPr>
          <p:spPr>
            <a:xfrm>
              <a:off x="1905281" y="5246822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994878" y="5165512"/>
              <a:ext cx="574456" cy="8125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22225">
                    <a:solidFill>
                      <a:schemeClr val="bg2">
                        <a:lumMod val="9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О</a:t>
              </a:r>
              <a:endParaRPr lang="ru-RU" sz="5400" b="1" cap="none" spc="0" dirty="0">
                <a:ln w="22225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endParaRP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392" y="4156116"/>
              <a:ext cx="1332000" cy="1332000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3182461" y="4187461"/>
            <a:ext cx="1332000" cy="1838192"/>
            <a:chOff x="2953156" y="4238320"/>
            <a:chExt cx="1332000" cy="1838192"/>
          </a:xfrm>
        </p:grpSpPr>
        <p:sp>
          <p:nvSpPr>
            <p:cNvPr id="38" name="Овал 37"/>
            <p:cNvSpPr/>
            <p:nvPr/>
          </p:nvSpPr>
          <p:spPr>
            <a:xfrm>
              <a:off x="3248404" y="5310217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 flipH="1">
              <a:off x="3366069" y="5263921"/>
              <a:ext cx="495455" cy="8125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22225">
                    <a:solidFill>
                      <a:schemeClr val="bg2">
                        <a:lumMod val="9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У</a:t>
              </a:r>
              <a:endParaRPr lang="ru-RU" sz="5400" b="1" cap="none" spc="0" dirty="0">
                <a:ln w="22225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53156" y="4238320"/>
              <a:ext cx="1332000" cy="1332000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4760171" y="4187461"/>
            <a:ext cx="1332000" cy="1918993"/>
            <a:chOff x="4732300" y="4217399"/>
            <a:chExt cx="1332000" cy="1918993"/>
          </a:xfrm>
        </p:grpSpPr>
        <p:sp>
          <p:nvSpPr>
            <p:cNvPr id="37" name="Овал 36"/>
            <p:cNvSpPr/>
            <p:nvPr/>
          </p:nvSpPr>
          <p:spPr>
            <a:xfrm>
              <a:off x="5038301" y="5285994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2300" y="4217399"/>
              <a:ext cx="1332000" cy="1332000"/>
            </a:xfrm>
            <a:prstGeom prst="rect">
              <a:avLst/>
            </a:prstGeom>
          </p:spPr>
        </p:pic>
        <p:sp>
          <p:nvSpPr>
            <p:cNvPr id="34" name="Прямоугольник 33"/>
            <p:cNvSpPr/>
            <p:nvPr/>
          </p:nvSpPr>
          <p:spPr>
            <a:xfrm>
              <a:off x="5136851" y="5213062"/>
              <a:ext cx="52289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22225">
                    <a:solidFill>
                      <a:schemeClr val="bg2">
                        <a:lumMod val="9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Е</a:t>
              </a:r>
              <a:endParaRPr lang="ru-RU" sz="5400" b="1" cap="none" spc="0" dirty="0">
                <a:ln w="22225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943348" y="3322508"/>
            <a:ext cx="1332000" cy="1954049"/>
            <a:chOff x="7955700" y="3322508"/>
            <a:chExt cx="1332000" cy="1954049"/>
          </a:xfrm>
        </p:grpSpPr>
        <p:sp>
          <p:nvSpPr>
            <p:cNvPr id="36" name="Овал 35"/>
            <p:cNvSpPr/>
            <p:nvPr/>
          </p:nvSpPr>
          <p:spPr>
            <a:xfrm>
              <a:off x="8330784" y="4407767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5700" y="3322508"/>
              <a:ext cx="1332000" cy="1332000"/>
            </a:xfrm>
            <a:prstGeom prst="rect">
              <a:avLst/>
            </a:prstGeom>
          </p:spPr>
        </p:pic>
        <p:sp>
          <p:nvSpPr>
            <p:cNvPr id="31" name="Прямоугольник 30"/>
            <p:cNvSpPr/>
            <p:nvPr/>
          </p:nvSpPr>
          <p:spPr>
            <a:xfrm>
              <a:off x="8542787" y="4353227"/>
              <a:ext cx="35458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22225">
                    <a:solidFill>
                      <a:schemeClr val="bg2">
                        <a:lumMod val="9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і</a:t>
              </a:r>
              <a:endParaRPr lang="ru-RU" sz="5400" b="1" cap="none" spc="0" dirty="0">
                <a:ln w="22225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548191" y="4165141"/>
            <a:ext cx="1332000" cy="1825785"/>
            <a:chOff x="6548191" y="4165141"/>
            <a:chExt cx="1332000" cy="1825785"/>
          </a:xfrm>
        </p:grpSpPr>
        <p:sp>
          <p:nvSpPr>
            <p:cNvPr id="35" name="Овал 34"/>
            <p:cNvSpPr/>
            <p:nvPr/>
          </p:nvSpPr>
          <p:spPr>
            <a:xfrm>
              <a:off x="6854191" y="5241077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48191" y="4165141"/>
              <a:ext cx="1332000" cy="1332000"/>
            </a:xfrm>
            <a:prstGeom prst="rect">
              <a:avLst/>
            </a:prstGeom>
          </p:spPr>
        </p:pic>
        <p:sp>
          <p:nvSpPr>
            <p:cNvPr id="19" name="Прямоугольник 18"/>
            <p:cNvSpPr/>
            <p:nvPr/>
          </p:nvSpPr>
          <p:spPr>
            <a:xfrm>
              <a:off x="6934016" y="5178335"/>
              <a:ext cx="560349" cy="8125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22225">
                    <a:solidFill>
                      <a:schemeClr val="bg2">
                        <a:lumMod val="9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И</a:t>
              </a:r>
              <a:endParaRPr lang="ru-RU" sz="5400" b="1" cap="none" spc="0" dirty="0">
                <a:ln w="22225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endParaRPr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212" y="455314"/>
            <a:ext cx="5573398" cy="573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1336 -0.0759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0.10287 -0.1983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43" y="-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0.04323 -0.1659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96296E-6 L -0.00885 -0.1770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" y="-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08282 -0.191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1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L -0.13841 -0.1087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-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8CB7547-097D-4DD4-8791-BA189F2490D5}"/>
</file>

<file path=customXml/itemProps2.xml><?xml version="1.0" encoding="utf-8"?>
<ds:datastoreItem xmlns:ds="http://schemas.openxmlformats.org/officeDocument/2006/customXml" ds:itemID="{CE742433-9ACE-4EBC-BFB0-4B79209618E5}"/>
</file>

<file path=customXml/itemProps3.xml><?xml version="1.0" encoding="utf-8"?>
<ds:datastoreItem xmlns:ds="http://schemas.openxmlformats.org/officeDocument/2006/customXml" ds:itemID="{B8285A75-47BF-42BC-B070-2A1CA001E5C5}"/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7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</cp:revision>
  <dcterms:created xsi:type="dcterms:W3CDTF">2025-10-30T07:52:38Z</dcterms:created>
  <dcterms:modified xsi:type="dcterms:W3CDTF">2025-10-30T16:41:45Z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