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254" y="7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46" y="1600200"/>
            <a:ext cx="4313071" cy="4313071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104" y="1324788"/>
            <a:ext cx="3699536" cy="3699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7A4F66-543F-4141-B476-0EBB058C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165" y="1383806"/>
            <a:ext cx="3638475" cy="36384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C14887-F042-45C0-A653-F74AFED1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488" y="1435762"/>
            <a:ext cx="3604151" cy="360415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F095AA-0B01-4116-91E4-99434E20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912" y="1465149"/>
            <a:ext cx="3604151" cy="360415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E08861F-BD90-4D70-94CB-54C360D8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139" y="1457842"/>
            <a:ext cx="3579044" cy="357904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7AF56A-83AB-4FAA-800A-5B6EA110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371" y="1487751"/>
            <a:ext cx="3500171" cy="3500171"/>
          </a:xfrm>
          <a:prstGeom prst="rect">
            <a:avLst/>
          </a:prstGeom>
        </p:spPr>
      </p:pic>
      <p:sp>
        <p:nvSpPr>
          <p:cNvPr id="58" name="Блок-схема: рішення 57">
            <a:extLst>
              <a:ext uri="{FF2B5EF4-FFF2-40B4-BE49-F238E27FC236}">
                <a16:creationId xmlns:a16="http://schemas.microsoft.com/office/drawing/2014/main" id="{18AD835A-7AD4-40F6-805C-99C07166E70A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FD084CC-EC51-4C29-9C34-2D1A551F0764}"/>
              </a:ext>
            </a:extLst>
          </p:cNvPr>
          <p:cNvSpPr/>
          <p:nvPr/>
        </p:nvSpPr>
        <p:spPr>
          <a:xfrm>
            <a:off x="2434328" y="2520152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0" name="Блок-схема: рішення 49">
            <a:extLst>
              <a:ext uri="{FF2B5EF4-FFF2-40B4-BE49-F238E27FC236}">
                <a16:creationId xmlns:a16="http://schemas.microsoft.com/office/drawing/2014/main" id="{0E11B0EA-B7F2-41C7-A5DA-8F7803EA5FD3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85A6DFC0-E61B-4214-B3AA-622C0935D232}"/>
              </a:ext>
            </a:extLst>
          </p:cNvPr>
          <p:cNvSpPr/>
          <p:nvPr/>
        </p:nvSpPr>
        <p:spPr>
          <a:xfrm>
            <a:off x="2439964" y="2536000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Блок-схема: рішення 39">
            <a:extLst>
              <a:ext uri="{FF2B5EF4-FFF2-40B4-BE49-F238E27FC236}">
                <a16:creationId xmlns:a16="http://schemas.microsoft.com/office/drawing/2014/main" id="{E91EF036-9F0A-4A40-B054-51ADE41738FE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І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156FB1C-1EA3-4C3C-A3C3-7C7E0D453125}"/>
              </a:ext>
            </a:extLst>
          </p:cNvPr>
          <p:cNvSpPr/>
          <p:nvPr/>
        </p:nvSpPr>
        <p:spPr>
          <a:xfrm>
            <a:off x="2435533" y="2533957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Блок-схема: рішення 31">
            <a:extLst>
              <a:ext uri="{FF2B5EF4-FFF2-40B4-BE49-F238E27FC236}">
                <a16:creationId xmlns:a16="http://schemas.microsoft.com/office/drawing/2014/main" id="{D4DA1ECE-4BF1-406B-8626-7F7069396927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0146C7-F560-409C-AD6D-DA53C93EBFE2}"/>
              </a:ext>
            </a:extLst>
          </p:cNvPr>
          <p:cNvSpPr/>
          <p:nvPr/>
        </p:nvSpPr>
        <p:spPr>
          <a:xfrm>
            <a:off x="2455743" y="2547762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Блок-схема: рішення 23">
            <a:extLst>
              <a:ext uri="{FF2B5EF4-FFF2-40B4-BE49-F238E27FC236}">
                <a16:creationId xmlns:a16="http://schemas.microsoft.com/office/drawing/2014/main" id="{9AE1C1A7-ABBA-4918-8761-6231DFA95B80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CE9D553-5AB3-434E-9A8C-96B1B04E6D16}"/>
              </a:ext>
            </a:extLst>
          </p:cNvPr>
          <p:cNvSpPr/>
          <p:nvPr/>
        </p:nvSpPr>
        <p:spPr>
          <a:xfrm>
            <a:off x="2656413" y="250278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2693314" y="255555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378141" y="71530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6927"/>
          <a:stretch/>
        </p:blipFill>
        <p:spPr bwMode="auto">
          <a:xfrm>
            <a:off x="6382078" y="2207661"/>
            <a:ext cx="1810026" cy="2101119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101" y="2290703"/>
            <a:ext cx="3376309" cy="225087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955951" y="3303092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5529085" y="143386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E4A6D453-1E45-498D-AC65-3F02900EA1A0}"/>
              </a:ext>
            </a:extLst>
          </p:cNvPr>
          <p:cNvSpPr/>
          <p:nvPr/>
        </p:nvSpPr>
        <p:spPr>
          <a:xfrm>
            <a:off x="3448619" y="66481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6CD96D79-27BB-49E4-A496-5B1AF05B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 b="9691"/>
          <a:stretch/>
        </p:blipFill>
        <p:spPr bwMode="auto">
          <a:xfrm>
            <a:off x="6241889" y="2175013"/>
            <a:ext cx="2462536" cy="2021239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0D6FD6-A3A3-4F99-8B36-766E4CD3DD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950" y="2381049"/>
            <a:ext cx="2097284" cy="20972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80C311-8DFD-4701-AA0F-5155674B24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644086" y="3156807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0187A3-5759-4565-BCA9-5A02A26CA8C1}"/>
              </a:ext>
            </a:extLst>
          </p:cNvPr>
          <p:cNvSpPr txBox="1"/>
          <p:nvPr/>
        </p:nvSpPr>
        <p:spPr>
          <a:xfrm>
            <a:off x="5599563" y="138337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97228D1F-35EB-48A6-9AB5-9104FD9C2315}"/>
              </a:ext>
            </a:extLst>
          </p:cNvPr>
          <p:cNvSpPr/>
          <p:nvPr/>
        </p:nvSpPr>
        <p:spPr>
          <a:xfrm>
            <a:off x="3354554" y="662359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9D2869B-50B6-4DC7-BE4C-14ECE5B0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 b="8960"/>
          <a:stretch/>
        </p:blipFill>
        <p:spPr bwMode="auto">
          <a:xfrm>
            <a:off x="5914776" y="2213109"/>
            <a:ext cx="2739283" cy="2248392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6C9A58-1074-4D9E-A2E0-13AD7A56C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026" y="2450299"/>
            <a:ext cx="1320196" cy="176586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F86049-594F-4936-B5C0-F22FE9CC1A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936749" y="3438783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9784C5-BAD2-487A-B90E-8D14EE0BD83D}"/>
              </a:ext>
            </a:extLst>
          </p:cNvPr>
          <p:cNvSpPr txBox="1"/>
          <p:nvPr/>
        </p:nvSpPr>
        <p:spPr>
          <a:xfrm>
            <a:off x="5405761" y="1380913"/>
            <a:ext cx="146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47BFEB1A-8C9D-4115-8701-25DD04838B21}"/>
              </a:ext>
            </a:extLst>
          </p:cNvPr>
          <p:cNvSpPr/>
          <p:nvPr/>
        </p:nvSpPr>
        <p:spPr>
          <a:xfrm>
            <a:off x="3458254" y="645995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263A2EE-D98B-49FF-96F2-310CBDB3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/>
        </p:blipFill>
        <p:spPr bwMode="auto">
          <a:xfrm>
            <a:off x="6395525" y="2060850"/>
            <a:ext cx="1741293" cy="2319931"/>
          </a:xfrm>
          <a:prstGeom prst="rect">
            <a:avLst/>
          </a:prstGeom>
          <a:noFill/>
          <a:effectLst>
            <a:glow rad="127000">
              <a:schemeClr val="bg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1045ACF-3560-443F-ACCC-9BC8BB6B54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2764" y="2264266"/>
            <a:ext cx="2046004" cy="21117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748143E-1D8C-477C-BDAF-B444F5A2B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595151" y="3350138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0F4FF13-A9B8-440D-B1D7-8F468E61AF65}"/>
              </a:ext>
            </a:extLst>
          </p:cNvPr>
          <p:cNvSpPr txBox="1"/>
          <p:nvPr/>
        </p:nvSpPr>
        <p:spPr>
          <a:xfrm>
            <a:off x="5609198" y="1364549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МІ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Блок-схема: рішення 51">
            <a:extLst>
              <a:ext uri="{FF2B5EF4-FFF2-40B4-BE49-F238E27FC236}">
                <a16:creationId xmlns:a16="http://schemas.microsoft.com/office/drawing/2014/main" id="{8EB038E3-5D0E-413A-B425-95D86C422B9B}"/>
              </a:ext>
            </a:extLst>
          </p:cNvPr>
          <p:cNvSpPr/>
          <p:nvPr/>
        </p:nvSpPr>
        <p:spPr>
          <a:xfrm>
            <a:off x="3386605" y="670155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58CD8D39-814A-44FB-8A76-294127C0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6734"/>
          <a:stretch/>
        </p:blipFill>
        <p:spPr bwMode="auto">
          <a:xfrm>
            <a:off x="6213682" y="2363952"/>
            <a:ext cx="2117755" cy="1847332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7BD498-431F-4658-9B75-B5DD61DD5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741" y="2484009"/>
            <a:ext cx="1291343" cy="17272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82BF104-212C-4DE7-A7B1-B07F776C92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107902" y="3291954"/>
            <a:ext cx="1514450" cy="107160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2AFAC5B-487F-4210-9EF4-ABA7B5139F0B}"/>
              </a:ext>
            </a:extLst>
          </p:cNvPr>
          <p:cNvSpPr txBox="1"/>
          <p:nvPr/>
        </p:nvSpPr>
        <p:spPr>
          <a:xfrm>
            <a:off x="5537549" y="1388709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Блок-схема: рішення 59">
            <a:extLst>
              <a:ext uri="{FF2B5EF4-FFF2-40B4-BE49-F238E27FC236}">
                <a16:creationId xmlns:a16="http://schemas.microsoft.com/office/drawing/2014/main" id="{FFF0A35E-2E06-4D27-8BCD-543C782F3AC9}"/>
              </a:ext>
            </a:extLst>
          </p:cNvPr>
          <p:cNvSpPr/>
          <p:nvPr/>
        </p:nvSpPr>
        <p:spPr>
          <a:xfrm>
            <a:off x="3463044" y="653791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FADDA606-4181-453D-8C38-CC806EB1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/>
        </p:blipFill>
        <p:spPr bwMode="auto">
          <a:xfrm>
            <a:off x="6297082" y="1997736"/>
            <a:ext cx="2287312" cy="2461751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09D7B14-EBDA-4E5F-B782-F23006BE6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260" y="2295675"/>
            <a:ext cx="1810026" cy="18428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A26CBF7-029F-4413-ABEE-A2E6D3A8CF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184341" y="3275590"/>
            <a:ext cx="1514450" cy="107160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E8B1D59-9DCC-4719-BD2C-15E3E6775F2F}"/>
              </a:ext>
            </a:extLst>
          </p:cNvPr>
          <p:cNvSpPr txBox="1"/>
          <p:nvPr/>
        </p:nvSpPr>
        <p:spPr>
          <a:xfrm>
            <a:off x="5418253" y="1372345"/>
            <a:ext cx="156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7D6854-61CB-425B-AEAA-AC51FF31B3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8" y="-170780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3047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3555 0.00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5299 -0.0009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5755 -0.0023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286 0.29236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586 -0.00533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0742 0.2946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55 0.31042 L 0.55573 -0.00139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59" grpId="1" animBg="1"/>
      <p:bldP spid="59" grpId="2" animBg="1"/>
      <p:bldP spid="59" grpId="3" animBg="1"/>
      <p:bldP spid="50" grpId="0" animBg="1"/>
      <p:bldP spid="51" grpId="0" animBg="1"/>
      <p:bldP spid="51" grpId="1" animBg="1"/>
      <p:bldP spid="51" grpId="2" animBg="1"/>
      <p:bldP spid="51" grpId="3" animBg="1"/>
      <p:bldP spid="40" grpId="0" animBg="1"/>
      <p:bldP spid="41" grpId="0" animBg="1"/>
      <p:bldP spid="41" grpId="1" animBg="1"/>
      <p:bldP spid="41" grpId="2" animBg="1"/>
      <p:bldP spid="41" grpId="3" animBg="1"/>
      <p:bldP spid="32" grpId="0" animBg="1"/>
      <p:bldP spid="33" grpId="0" animBg="1"/>
      <p:bldP spid="33" grpId="1" animBg="1"/>
      <p:bldP spid="33" grpId="2" animBg="1"/>
      <p:bldP spid="3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11" grpId="0" animBg="1"/>
      <p:bldP spid="10" grpId="0" animBg="1"/>
      <p:bldP spid="10" grpId="1" animBg="1"/>
      <p:bldP spid="10" grpId="2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52" grpId="0" animBg="1"/>
      <p:bldP spid="52" grpId="1" animBg="1"/>
      <p:bldP spid="56" grpId="0"/>
      <p:bldP spid="56" grpId="1"/>
      <p:bldP spid="60" grpId="0" animBg="1"/>
      <p:bldP spid="60" grpId="1" animBg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161BA6-B1EF-427A-A619-466E72C5F25E}"/>
</file>

<file path=customXml/itemProps2.xml><?xml version="1.0" encoding="utf-8"?>
<ds:datastoreItem xmlns:ds="http://schemas.openxmlformats.org/officeDocument/2006/customXml" ds:itemID="{DC8A8418-E1F0-4D98-9314-B46D0E0543EB}"/>
</file>

<file path=customXml/itemProps3.xml><?xml version="1.0" encoding="utf-8"?>
<ds:datastoreItem xmlns:ds="http://schemas.openxmlformats.org/officeDocument/2006/customXml" ds:itemID="{116EB870-EB23-4C27-9009-57E2AD623FA0}"/>
</file>

<file path=docProps/app.xml><?xml version="1.0" encoding="utf-8"?>
<Properties xmlns="http://schemas.openxmlformats.org/officeDocument/2006/extended-properties" xmlns:vt="http://schemas.openxmlformats.org/officeDocument/2006/docPropsVTypes">
  <TotalTime>6264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32</cp:revision>
  <dcterms:created xsi:type="dcterms:W3CDTF">2025-07-28T07:44:40Z</dcterms:created>
  <dcterms:modified xsi:type="dcterms:W3CDTF">2025-10-30T11:29:01Z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