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923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06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285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2960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334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346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24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315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04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934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626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78614-9189-4838-872E-4A82D30468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999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2" y="0"/>
            <a:ext cx="12236825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283673" y="641774"/>
            <a:ext cx="2485748" cy="1313895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КОНДРА</a:t>
            </a:r>
          </a:p>
        </p:txBody>
      </p:sp>
      <p:sp>
        <p:nvSpPr>
          <p:cNvPr id="7" name="Овал 6"/>
          <p:cNvSpPr/>
          <p:nvPr/>
        </p:nvSpPr>
        <p:spPr>
          <a:xfrm>
            <a:off x="1283673" y="2679577"/>
            <a:ext cx="2485748" cy="1313895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НОРТ</a:t>
            </a:r>
          </a:p>
        </p:txBody>
      </p:sp>
      <p:sp>
        <p:nvSpPr>
          <p:cNvPr id="8" name="Овал 7"/>
          <p:cNvSpPr/>
          <p:nvPr/>
        </p:nvSpPr>
        <p:spPr>
          <a:xfrm>
            <a:off x="1311730" y="4907150"/>
            <a:ext cx="2485748" cy="1313895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БАТРУ</a:t>
            </a:r>
          </a:p>
        </p:txBody>
      </p:sp>
      <p:sp>
        <p:nvSpPr>
          <p:cNvPr id="9" name="Овал 8"/>
          <p:cNvSpPr/>
          <p:nvPr/>
        </p:nvSpPr>
        <p:spPr>
          <a:xfrm>
            <a:off x="4962096" y="661559"/>
            <a:ext cx="2632860" cy="1369019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УСТРАС</a:t>
            </a:r>
            <a:endParaRPr lang="uk-UA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852516" y="2679577"/>
            <a:ext cx="2485748" cy="1313895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МАСОРТ</a:t>
            </a:r>
          </a:p>
        </p:txBody>
      </p:sp>
      <p:sp>
        <p:nvSpPr>
          <p:cNvPr id="11" name="Овал 10"/>
          <p:cNvSpPr/>
          <p:nvPr/>
        </p:nvSpPr>
        <p:spPr>
          <a:xfrm>
            <a:off x="8778418" y="682841"/>
            <a:ext cx="2485748" cy="1313895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АТРТЕ</a:t>
            </a:r>
          </a:p>
        </p:txBody>
      </p:sp>
      <p:sp>
        <p:nvSpPr>
          <p:cNvPr id="12" name="Овал 11"/>
          <p:cNvSpPr/>
          <p:nvPr/>
        </p:nvSpPr>
        <p:spPr>
          <a:xfrm>
            <a:off x="5035652" y="2679577"/>
            <a:ext cx="2485748" cy="1313895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РОМЕТ</a:t>
            </a:r>
          </a:p>
        </p:txBody>
      </p:sp>
      <p:sp>
        <p:nvSpPr>
          <p:cNvPr id="13" name="Овал 12"/>
          <p:cNvSpPr/>
          <p:nvPr/>
        </p:nvSpPr>
        <p:spPr>
          <a:xfrm>
            <a:off x="4912869" y="4929429"/>
            <a:ext cx="2856597" cy="1313895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АНИБДРА</a:t>
            </a:r>
            <a:endParaRPr lang="uk-UA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759573" y="4856825"/>
            <a:ext cx="2861644" cy="1414543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ЯТРОДАН</a:t>
            </a:r>
            <a:endParaRPr lang="uk-UA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050" y="369721"/>
            <a:ext cx="1822331" cy="182233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028" y="597854"/>
            <a:ext cx="1432724" cy="143272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999" y="2579240"/>
            <a:ext cx="1514565" cy="151456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80" y="4743761"/>
            <a:ext cx="2302733" cy="172705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055" y="4642471"/>
            <a:ext cx="1665128" cy="166512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755" y="455183"/>
            <a:ext cx="1709158" cy="171070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043" y="4749941"/>
            <a:ext cx="1557658" cy="15576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293" y="2278877"/>
            <a:ext cx="2088849" cy="208884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010" y="2316517"/>
            <a:ext cx="2021690" cy="202169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005" y="1486183"/>
            <a:ext cx="3817187" cy="38856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1506"/>
            <a:ext cx="1029053" cy="102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9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E27C476-1EEC-4928-A605-1E0E4A23E9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A414D5-2DFD-47A1-8AC8-33E5CB3D45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4268F2-9564-4611-AF44-E28FFCC8CF0E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9</Words>
  <Application>Microsoft Office PowerPoint</Application>
  <PresentationFormat>Широкий екран</PresentationFormat>
  <Paragraphs>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lastModifiedBy>Анастасія Сомова</cp:lastModifiedBy>
  <cp:revision>16</cp:revision>
  <dcterms:created xsi:type="dcterms:W3CDTF">2025-10-30T09:56:28Z</dcterms:created>
  <dcterms:modified xsi:type="dcterms:W3CDTF">2025-10-30T14:43:21Z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