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8C33A-E8A9-4F5B-B5B4-F9B07F2D8459}" v="26" dt="2025-10-27T17:07:09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" y="4646"/>
            <a:ext cx="12214413" cy="6845440"/>
          </a:xfrm>
          <a:prstGeom prst="rect">
            <a:avLst/>
          </a:prstGeom>
        </p:spPr>
      </p:pic>
      <p:pic>
        <p:nvPicPr>
          <p:cNvPr id="6" name="Рисунок 5" descr="A cartoon frog with big eyes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8" y="3338004"/>
            <a:ext cx="3302206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25856" y="1654563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84538" y="145841"/>
            <a:ext cx="1718437" cy="1555126"/>
            <a:chOff x="2195379" y="654977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379" y="654977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84886" y="1806080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ТРА-ТРА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584098" y="266242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69167" y="1910656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71" y="1187711"/>
              <a:ext cx="1395579" cy="1623997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602366" y="350094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242650" y="2510683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081624" y="763046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265469" y="2475793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8945300" y="5117133"/>
            <a:ext cx="1755659" cy="1508722"/>
            <a:chOff x="3228489" y="4324038"/>
            <a:chExt cx="1755659" cy="150872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489" y="4324038"/>
              <a:ext cx="1755659" cy="15087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43541" y="4425260"/>
              <a:ext cx="1299272" cy="129927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8982522" y="5069632"/>
            <a:ext cx="1718437" cy="1555126"/>
            <a:chOff x="2205360" y="638443"/>
            <a:chExt cx="1927203" cy="1927203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404647" y="1323380"/>
              <a:ext cx="1490690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ДРЕ-ДРЕ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05084" y="3697646"/>
            <a:ext cx="1718437" cy="1555126"/>
            <a:chOff x="2205360" y="583700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583700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10323895" y="3654762"/>
            <a:ext cx="1755659" cy="1508722"/>
            <a:chOff x="4874580" y="1031685"/>
            <a:chExt cx="1921949" cy="1921949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604" y="1150315"/>
              <a:ext cx="1447734" cy="168468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10336568" y="3609443"/>
            <a:ext cx="1718437" cy="1555126"/>
            <a:chOff x="2205360" y="638443"/>
            <a:chExt cx="1927203" cy="192720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404647" y="1323380"/>
              <a:ext cx="1571590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3.125E-6 2.59259E-6 C -0.00443 0.00092 -0.01563 0.0037 -0.01966 0.00578 L -0.0267 0.00972 C -0.028 0.01065 -0.02995 0.01134 -0.03086 0.01227 C -0.03425 0.01597 -0.03229 0.01435 -0.03659 0.0169 C -0.03698 0.01759 -0.03737 0.01852 -0.03802 0.01921 C -0.03933 0.0206 -0.0431 0.02153 -0.04506 0.02245 L -0.05339 0.0294 C -0.0556 0.03125 -0.05782 0.0331 -0.06042 0.03472 C -0.06172 0.03565 -0.06315 0.03634 -0.06459 0.03727 C -0.06524 0.03796 -0.06524 0.03889 -0.06589 0.03958 C -0.06667 0.04004 -0.06784 0.04051 -0.06901 0.0412 C -0.07591 0.04606 -0.06758 0.04143 -0.07448 0.04514 C -0.07539 0.04606 -0.07617 0.04722 -0.07722 0.04815 C -0.07813 0.04907 -0.07917 0.04953 -0.07995 0.05046 C -0.08373 0.05463 -0.07852 0.05092 -0.08425 0.05602 C -0.08503 0.05671 -0.08633 0.05694 -0.08698 0.0574 C -0.0875 0.05833 -0.08776 0.05926 -0.08867 0.05995 C -0.08933 0.06041 -0.09063 0.06065 -0.09128 0.06134 C -0.09232 0.06227 -0.09336 0.06273 -0.09414 0.06389 C -0.09479 0.06435 -0.09479 0.06551 -0.09545 0.0662 C -0.09714 0.06782 -0.09935 0.06921 -0.10117 0.07083 L -0.10404 0.07315 C -0.10795 0.07986 -0.10235 0.07176 -0.10821 0.07708 C -0.10886 0.07754 -0.10886 0.0787 -0.10964 0.0794 C -0.11107 0.08125 -0.11341 0.08264 -0.11511 0.08403 L -0.11797 0.08657 C -0.12097 0.08865 -0.12149 0.08889 -0.1237 0.0919 C -0.12435 0.09259 -0.12435 0.09352 -0.125 0.09444 C -0.12631 0.09537 -0.128 0.09629 -0.12917 0.09745 C -0.13047 0.09838 -0.13099 0.09953 -0.13203 0.10046 C -0.13386 0.10208 -0.13633 0.10347 -0.13776 0.10509 C -0.13881 0.10625 -0.13972 0.1074 -0.14063 0.10833 C -0.14167 0.10972 -0.14076 0.11203 -0.14336 0.11296 L -0.14753 0.11481 C -0.14857 0.1162 -0.14883 0.11782 -0.15039 0.11921 C -0.15261 0.12106 -0.1543 0.12268 -0.15586 0.12477 C -0.15964 0.13009 -0.15534 0.12592 -0.15899 0.13032 C -0.15964 0.13125 -0.16094 0.13217 -0.16172 0.13356 C -0.16276 0.13495 -0.16341 0.13657 -0.16446 0.13796 L -0.16589 0.14051 C -0.16641 0.1412 -0.16641 0.1419 -0.16719 0.14282 L -0.16992 0.14514 C -0.17019 0.1456 -0.17188 0.14977 -0.17305 0.15023 C -0.17344 0.15115 -0.17474 0.15162 -0.17565 0.15208 C -0.17644 0.1544 -0.17735 0.15694 -0.17852 0.15903 C -0.1793 0.16065 -0.18125 0.16389 -0.18125 0.16412 C -0.18177 0.16574 -0.18203 0.16759 -0.18282 0.16944 C -0.18308 0.17014 -0.18373 0.17083 -0.18399 0.17176 C -0.1849 0.17384 -0.1849 0.17592 -0.18555 0.17778 C -0.18581 0.1787 -0.18659 0.1794 -0.18698 0.18032 C -0.1875 0.18171 -0.18776 0.18333 -0.18828 0.18518 C -0.18894 0.20324 -0.18894 0.22153 -0.18985 0.23981 C -0.18998 0.2456 -0.19102 0.24259 -0.19271 0.24676 C -0.19935 0.26412 -0.18985 0.24213 -0.19532 0.25463 C -0.19571 0.2574 -0.1961 0.26041 -0.19688 0.26319 C -0.19714 0.26412 -0.19779 0.26458 -0.19818 0.26551 C -0.19883 0.26713 -0.19909 0.26852 -0.19948 0.27037 C -0.19987 0.27129 -0.20065 0.27222 -0.20117 0.27338 C -0.20157 0.27453 -0.20183 0.27592 -0.20235 0.27731 C -0.20287 0.27824 -0.20339 0.2794 -0.20391 0.28032 C -0.20443 0.28171 -0.20469 0.28356 -0.20521 0.28518 C -0.2069 0.28935 -0.20664 0.28565 -0.20664 0.28935 L -0.20808 0.28819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0.00023 C -0.00247 -0.00139 -0.00482 -0.00232 -0.00703 -0.00394 C -0.00768 -0.0044 -0.00794 -0.00602 -0.00846 -0.00648 C -0.00938 -0.00764 -0.01042 -0.0081 -0.01133 -0.00926 C -0.01393 -0.01158 -0.01615 -0.01528 -0.01875 -0.0169 C -0.02396 -0.01991 -0.01758 -0.01644 -0.02474 -0.01945 C -0.02852 -0.02107 -0.02552 -0.02014 -0.0293 -0.02338 C -0.02995 -0.02408 -0.03073 -0.02431 -0.03138 -0.02477 C -0.03346 -0.0257 -0.03737 -0.02732 -0.03737 -0.02708 C -0.04258 -0.03195 -0.03815 -0.02824 -0.04258 -0.03125 C -0.04388 -0.03195 -0.04505 -0.0331 -0.04635 -0.0338 C -0.04727 -0.03426 -0.04831 -0.03449 -0.04948 -0.03496 C -0.05469 -0.03796 -0.05156 -0.03681 -0.05612 -0.04028 C -0.05781 -0.04167 -0.05951 -0.0419 -0.06133 -0.04283 C -0.06211 -0.04329 -0.06289 -0.04352 -0.06354 -0.04421 C -0.06732 -0.04746 -0.06432 -0.04699 -0.06953 -0.04931 C -0.07318 -0.05093 -0.07682 -0.05208 -0.0806 -0.05324 L -0.08503 -0.0544 C -0.08633 -0.05486 -0.08763 -0.05533 -0.0888 -0.05579 L -0.09779 -0.05833 C -0.10508 -0.06343 -0.09844 -0.05926 -0.11042 -0.06343 C -0.11237 -0.06412 -0.11693 -0.06574 -0.11875 -0.06621 C -0.12279 -0.06667 -0.12708 -0.0669 -0.13125 -0.06736 C -0.13333 -0.06783 -0.13529 -0.06806 -0.13711 -0.06875 C -0.13893 -0.06921 -0.14219 -0.07037 -0.14388 -0.0713 C -0.14466 -0.07176 -0.14544 -0.07222 -0.14635 -0.07246 L -0.19987 -0.0713 C -0.2138 -0.0706 -0.20091 -0.07083 -0.21029 -0.06736 C -0.2125 -0.06667 -0.21471 -0.06644 -0.21706 -0.06621 C -0.21771 -0.06574 -0.21849 -0.06505 -0.21927 -0.06482 C -0.22162 -0.06389 -0.22656 -0.06227 -0.22656 -0.06204 C -0.23307 -0.05486 -0.225 -0.06366 -0.23112 -0.05833 C -0.2319 -0.05764 -0.23255 -0.05625 -0.23333 -0.05579 C -0.23425 -0.05509 -0.23529 -0.05486 -0.2362 -0.0544 C -0.23711 -0.05417 -0.23776 -0.05371 -0.23854 -0.05324 C -0.23906 -0.05185 -0.23945 -0.05046 -0.23997 -0.04931 C -0.24037 -0.04838 -0.24115 -0.04792 -0.24141 -0.04676 C -0.24193 -0.04468 -0.24193 -0.04236 -0.24219 -0.04028 C -0.24232 -0.03889 -0.24284 -0.03634 -0.24284 -0.03611 L -0.24284 -0.03634 " pathEditMode="relative" rAng="0" ptsTypes="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1.11022E-16 -4.07407E-6 C -0.00781 0.00024 -0.02773 0.00139 -0.0349 0.00232 L -0.0474 0.00371 C -0.04961 0.00417 -0.05339 0.0044 -0.05482 0.00487 C -0.06081 0.00625 -0.05742 0.00556 -0.06497 0.00672 C -0.06562 0.00695 -0.06628 0.00741 -0.06758 0.00764 C -0.06966 0.00811 -0.07656 0.00857 -0.07995 0.0088 L -0.09479 0.01158 C -0.0987 0.0125 -0.10273 0.0132 -0.10729 0.01389 C -0.10951 0.01412 -0.11211 0.01459 -0.11484 0.01482 C -0.11576 0.01528 -0.11576 0.01551 -0.11706 0.01574 C -0.11849 0.01598 -0.12044 0.01621 -0.12253 0.01644 C -0.13477 0.01852 -0.12005 0.01667 -0.13229 0.01806 C -0.13398 0.01852 -0.13529 0.01899 -0.13724 0.01922 C -0.1388 0.01968 -0.14062 0.01991 -0.14193 0.02014 C -0.14857 0.02199 -0.13932 0.02061 -0.14961 0.02246 C -0.15104 0.02269 -0.15326 0.02292 -0.15443 0.02315 C -0.15534 0.02338 -0.15573 0.02385 -0.15742 0.02408 C -0.15846 0.02431 -0.16081 0.02431 -0.16198 0.02477 C -0.1638 0.025 -0.16562 0.02524 -0.16706 0.0257 C -0.16836 0.02593 -0.16836 0.02616 -0.16953 0.02662 C -0.1724 0.02732 -0.1763 0.02778 -0.17956 0.02848 L -0.18477 0.0294 C -0.19154 0.03218 -0.18177 0.02871 -0.19219 0.03102 C -0.19336 0.03125 -0.19336 0.03172 -0.19466 0.03195 C -0.19727 0.03264 -0.2013 0.03334 -0.2043 0.0338 L -0.20951 0.03473 C -0.21484 0.03588 -0.21549 0.03588 -0.21953 0.03704 C -0.2207 0.03727 -0.2207 0.03774 -0.22187 0.03797 C -0.22409 0.03843 -0.22708 0.03889 -0.22943 0.03936 C -0.23164 0.03959 -0.23242 0.04005 -0.23437 0.04051 C -0.23763 0.04121 -0.24206 0.04167 -0.24466 0.04237 C -0.24635 0.04283 -0.24818 0.04329 -0.24961 0.04375 C -0.25143 0.04422 -0.25 0.04514 -0.25443 0.04537 L -0.26198 0.0463 C -0.2638 0.04676 -0.26432 0.04746 -0.26693 0.04815 C -0.27096 0.04885 -0.27396 0.04954 -0.27669 0.05024 C -0.28346 0.05232 -0.27591 0.0507 -0.28216 0.05255 C -0.28346 0.05301 -0.28555 0.05324 -0.28711 0.05394 C -0.2888 0.0544 -0.2901 0.0551 -0.29193 0.05556 L -0.29453 0.05672 C -0.29544 0.05695 -0.29544 0.05718 -0.29674 0.05764 L -0.30169 0.05857 C -0.30208 0.05857 -0.30521 0.06042 -0.30729 0.06065 C -0.30794 0.06088 -0.31029 0.06112 -0.31185 0.06135 C -0.31328 0.06227 -0.31484 0.0632 -0.31693 0.06412 C -0.31823 0.06482 -0.32187 0.06598 -0.32187 0.06621 C -0.32279 0.0669 -0.32318 0.0676 -0.32448 0.06829 C -0.32487 0.06852 -0.32617 0.06875 -0.32656 0.06922 C -0.32812 0.07014 -0.32812 0.07107 -0.32943 0.07176 C -0.32982 0.07199 -0.33125 0.07223 -0.33203 0.07269 C -0.33281 0.07315 -0.33333 0.07385 -0.33437 0.07454 C -0.33529 0.08195 -0.33529 0.08936 -0.33698 0.09676 C -0.33737 0.09908 -0.33919 0.09792 -0.34206 0.09954 C -0.35391 0.10672 -0.33698 0.09769 -0.34661 0.10278 C -0.34753 0.10394 -0.34818 0.1051 -0.34961 0.10625 C -0.35 0.10672 -0.35117 0.10672 -0.35182 0.10718 C -0.35312 0.10787 -0.35352 0.10834 -0.35417 0.10903 C -0.35482 0.10949 -0.35625 0.10973 -0.35716 0.11042 C -0.35794 0.11065 -0.35833 0.11135 -0.35937 0.11181 C -0.36016 0.11227 -0.36107 0.11274 -0.36198 0.1132 C -0.36302 0.11366 -0.36341 0.11436 -0.36419 0.11505 C -0.36732 0.1169 -0.3668 0.11528 -0.3668 0.1169 L -0.3694 0.11621 " pathEditMode="relative" rAng="0" ptsTypes="AAAAAAAAAAAAAAAAAAAAAAAAAAAAAAAAAAAAAAAAAAAAAAAAAAAAAAAAAAAAAAAAA">
                                      <p:cBhvr>
                                        <p:cTn id="20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75CFF2-01B2-4891-A4BF-371D0382E9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4A158-08B1-4A3E-A638-80F64E0B31C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1C13C0-5590-4BBE-932F-647BEF4F25AF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Анастасія Сомова</cp:lastModifiedBy>
  <cp:revision>13</cp:revision>
  <dcterms:created xsi:type="dcterms:W3CDTF">2025-10-22T11:32:34Z</dcterms:created>
  <dcterms:modified xsi:type="dcterms:W3CDTF">2025-10-30T10:37:08Z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