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71B-203D-4AB3-9DB7-C0276510E77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8614-9189-4838-872E-4A82D30468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923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71B-203D-4AB3-9DB7-C0276510E77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8614-9189-4838-872E-4A82D30468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066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71B-203D-4AB3-9DB7-C0276510E77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8614-9189-4838-872E-4A82D30468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285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71B-203D-4AB3-9DB7-C0276510E77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8614-9189-4838-872E-4A82D30468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2960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71B-203D-4AB3-9DB7-C0276510E77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8614-9189-4838-872E-4A82D30468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334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71B-203D-4AB3-9DB7-C0276510E77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8614-9189-4838-872E-4A82D30468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346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71B-203D-4AB3-9DB7-C0276510E77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8614-9189-4838-872E-4A82D30468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249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71B-203D-4AB3-9DB7-C0276510E77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8614-9189-4838-872E-4A82D30468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3159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71B-203D-4AB3-9DB7-C0276510E77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8614-9189-4838-872E-4A82D30468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047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71B-203D-4AB3-9DB7-C0276510E77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8614-9189-4838-872E-4A82D30468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934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71B-203D-4AB3-9DB7-C0276510E77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8614-9189-4838-872E-4A82D30468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6269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5771B-203D-4AB3-9DB7-C0276510E77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78614-9189-4838-872E-4A82D30468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999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2" y="0"/>
            <a:ext cx="12236825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283673" y="641774"/>
            <a:ext cx="2485748" cy="1313895"/>
          </a:xfrm>
          <a:prstGeom prst="ellipse">
            <a:avLst/>
          </a:prstGeom>
          <a:solidFill>
            <a:srgbClr val="F2F2F2">
              <a:alpha val="8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КОНДРА</a:t>
            </a:r>
            <a:endParaRPr lang="uk-UA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283673" y="2679577"/>
            <a:ext cx="2485748" cy="1313895"/>
          </a:xfrm>
          <a:prstGeom prst="ellipse">
            <a:avLst/>
          </a:prstGeom>
          <a:solidFill>
            <a:srgbClr val="F2F2F2">
              <a:alpha val="8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НОРТ</a:t>
            </a:r>
            <a:endParaRPr lang="uk-UA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311730" y="4907150"/>
            <a:ext cx="2485748" cy="1313895"/>
          </a:xfrm>
          <a:prstGeom prst="ellipse">
            <a:avLst/>
          </a:prstGeom>
          <a:solidFill>
            <a:srgbClr val="F2F2F2">
              <a:alpha val="8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БАТРУ</a:t>
            </a:r>
            <a:endParaRPr lang="uk-UA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962096" y="661559"/>
            <a:ext cx="2632860" cy="1369019"/>
          </a:xfrm>
          <a:prstGeom prst="ellipse">
            <a:avLst/>
          </a:prstGeom>
          <a:solidFill>
            <a:srgbClr val="F2F2F2">
              <a:alpha val="8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УСТРАС</a:t>
            </a:r>
            <a:endParaRPr lang="uk-UA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852516" y="2679577"/>
            <a:ext cx="2485748" cy="1313895"/>
          </a:xfrm>
          <a:prstGeom prst="ellipse">
            <a:avLst/>
          </a:prstGeom>
          <a:solidFill>
            <a:srgbClr val="F2F2F2">
              <a:alpha val="8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МАСОРТ</a:t>
            </a:r>
            <a:endParaRPr lang="uk-UA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778418" y="682841"/>
            <a:ext cx="2485748" cy="1313895"/>
          </a:xfrm>
          <a:prstGeom prst="ellipse">
            <a:avLst/>
          </a:prstGeom>
          <a:solidFill>
            <a:srgbClr val="F2F2F2">
              <a:alpha val="8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АТРТЕ</a:t>
            </a:r>
            <a:endParaRPr lang="uk-UA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035652" y="2679577"/>
            <a:ext cx="2485748" cy="1313895"/>
          </a:xfrm>
          <a:prstGeom prst="ellipse">
            <a:avLst/>
          </a:prstGeom>
          <a:solidFill>
            <a:srgbClr val="F2F2F2">
              <a:alpha val="8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РОМЕТ</a:t>
            </a:r>
            <a:endParaRPr lang="uk-UA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912869" y="4929429"/>
            <a:ext cx="2856597" cy="1313895"/>
          </a:xfrm>
          <a:prstGeom prst="ellipse">
            <a:avLst/>
          </a:prstGeom>
          <a:solidFill>
            <a:srgbClr val="F2F2F2">
              <a:alpha val="8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АНИБДРА</a:t>
            </a:r>
            <a:endParaRPr lang="uk-UA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759573" y="4856825"/>
            <a:ext cx="2861644" cy="1414543"/>
          </a:xfrm>
          <a:prstGeom prst="ellipse">
            <a:avLst/>
          </a:prstGeom>
          <a:solidFill>
            <a:srgbClr val="F2F2F2">
              <a:alpha val="8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ЯТРОДАН</a:t>
            </a:r>
            <a:endParaRPr lang="uk-UA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050" y="369721"/>
            <a:ext cx="1822331" cy="1822331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028" y="597854"/>
            <a:ext cx="1432724" cy="143272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999" y="2579240"/>
            <a:ext cx="1514565" cy="151456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180" y="4743761"/>
            <a:ext cx="2302733" cy="1727051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055" y="4642471"/>
            <a:ext cx="1665128" cy="166512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755" y="455183"/>
            <a:ext cx="1709158" cy="1710706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043" y="4749941"/>
            <a:ext cx="1557658" cy="15576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293" y="2278877"/>
            <a:ext cx="2088849" cy="2088849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010" y="2316517"/>
            <a:ext cx="2021690" cy="202169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005" y="1486183"/>
            <a:ext cx="3817187" cy="388563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1506"/>
            <a:ext cx="1029053" cy="102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9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E27C476-1EEC-4928-A605-1E0E4A23E94C}"/>
</file>

<file path=customXml/itemProps2.xml><?xml version="1.0" encoding="utf-8"?>
<ds:datastoreItem xmlns:ds="http://schemas.openxmlformats.org/officeDocument/2006/customXml" ds:itemID="{49A414D5-2DFD-47A1-8AC8-33E5CB3D453C}"/>
</file>

<file path=customXml/itemProps3.xml><?xml version="1.0" encoding="utf-8"?>
<ds:datastoreItem xmlns:ds="http://schemas.openxmlformats.org/officeDocument/2006/customXml" ds:itemID="{CA4268F2-9564-4611-AF44-E28FFCC8CF0E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9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Daria</dc:creator>
  <cp:lastModifiedBy>Daria</cp:lastModifiedBy>
  <cp:revision>15</cp:revision>
  <dcterms:created xsi:type="dcterms:W3CDTF">2025-10-30T09:56:28Z</dcterms:created>
  <dcterms:modified xsi:type="dcterms:W3CDTF">2025-10-30T14:30:05Z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