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10" y="67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3D7CD-BD4F-43FC-96BD-EECD1C49B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DF34781-C638-4647-8761-860B2472A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1E41F96-F327-42A3-B829-CB27E0E63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4F50EE-E8B9-4992-A01D-755A876B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A01288-F844-42A6-9759-FBBE2E58B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8524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9D810-0950-4C37-9BF3-42A0BEF5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8E8946-34CC-4D8B-8F2A-C87D46FB3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6F34AB-6A1A-47C7-AED2-1314D44F6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F7F8BC-3EBB-4B87-8CE6-94D8E28E0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CCEC7A-C72A-4CF2-AD18-82038D22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174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1D528F8-5CBB-485E-B37E-759DC20469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84CA3-41FB-4298-B3CE-D9EA26C78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F80C02-897B-417D-B599-98DE82D6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1EA6404-8B68-4671-ABF4-B49E4B34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9B24D1-5C0C-49DB-B1E9-C93799E99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333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0C52D-B443-432B-8BCC-5D2AE5A1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A7FB0E-666A-4B4F-9657-419AFFEEF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5ACDB1-E0DD-4566-94DB-351DD51A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AD835-A524-4745-86D7-8DD5ED8A6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4E4C98-C2E1-4D1B-8713-C0D591E7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039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763D8-454D-4F7F-8E3B-E71F164AA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D572F50-E34F-408A-9B89-3F177E3A6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281B77-9228-4F19-8114-0E02C54D1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5B57A5-8652-42C2-8382-A00E3E4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27A7DB0-5424-4F43-8CE7-0C2F059B6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280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B25CA-29F2-4179-93F8-9A41D032C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F05A59-4279-4D77-A615-D355C2F52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51006B-E165-4662-8222-2E00ED1C0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7EF2F5C-71EE-464B-9F4F-B53B970A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62EB4C1-3A59-49C4-B324-48513158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98B9DB-9FAE-443A-8D61-1FA141B92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364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E806D-AA46-4CB7-BE12-695993A94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11471C0-6DE4-476E-B5A0-323EFF0E2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1B0A7AD-BB66-4F05-BA4B-8510DD134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3C0257-738C-4B9A-93DB-6133664C36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02DD58E-D834-48AB-80E6-5C35B528C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9F09BCB-9FD6-4D88-B910-E746B114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574403-720D-4F92-9949-4AF23B94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79ACEE1-EE81-40D3-B8A1-18F04A0E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0044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8F09-02FA-4C89-B73D-217C478DC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C3E27C8-C8DC-403D-B6E5-4BE67F2BF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9B7ED7-0499-468C-9983-64069E417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07DBDD1-30B4-40F4-97E1-1BB8BF98A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318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53D7DF8-4AEE-48A6-B37A-957A4599D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6B52477-AA58-476A-8F0E-034AF9BE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C25687D-0EA1-4D6F-A4C2-7E69F1E10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8437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A3654-0F81-4062-8B34-E9F8A520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6020A8-8D6D-479D-AD09-F00A5A4C5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F5418FF-7CB8-41BE-B834-5C533C337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4BEC04-915E-4918-8AB9-CF39B35B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016670E-0218-48B7-BFAE-D9036AB1F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8E485E7-42B2-40DC-B03B-C5BDB33A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90046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8BC1-B44A-430F-A67C-CD9748C86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27A6597-1A21-44E4-8C5F-82070086D0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CDB3A34-8C35-44BF-9855-2246893F1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EDF3BC1-9050-4E33-9C90-E4AE4670F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5FB2124-0AEF-4F16-92E1-68965C81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7DE82C3-4206-4DBE-A71B-6C2D2BC6C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492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B95337C-19BF-4170-A897-07970E4C4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2A87AB2-6883-4CFF-98C4-74C946607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49F73C-B466-4E0B-8022-84D210D4E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AA201-EB18-4142-A8F1-2DE5B627C9DD}" type="datetimeFigureOut">
              <a:rPr lang="LID4096" smtClean="0"/>
              <a:t>10/30/2025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3318522-EB26-4B20-927C-C8547091C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0CEF3C-C236-45E2-BCF5-988D1C019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88A52-D997-4302-8218-B607507B0FF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9834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4.wdp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7ED414-CF00-4066-968C-938C28F80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5" y="0"/>
            <a:ext cx="12192000" cy="6858000"/>
          </a:xfrm>
          <a:prstGeom prst="rect">
            <a:avLst/>
          </a:prstGeom>
        </p:spPr>
      </p:pic>
      <p:grpSp>
        <p:nvGrpSpPr>
          <p:cNvPr id="247" name="Группа 30">
            <a:extLst>
              <a:ext uri="{FF2B5EF4-FFF2-40B4-BE49-F238E27FC236}">
                <a16:creationId xmlns:a16="http://schemas.microsoft.com/office/drawing/2014/main" id="{82EBB079-A46A-45EF-96B4-54BB02F0FEEE}"/>
              </a:ext>
            </a:extLst>
          </p:cNvPr>
          <p:cNvGrpSpPr/>
          <p:nvPr/>
        </p:nvGrpSpPr>
        <p:grpSpPr>
          <a:xfrm>
            <a:off x="7078109" y="268357"/>
            <a:ext cx="1314906" cy="756165"/>
            <a:chOff x="190518" y="824295"/>
            <a:chExt cx="2305050" cy="1524000"/>
          </a:xfrm>
        </p:grpSpPr>
        <p:sp>
          <p:nvSpPr>
            <p:cNvPr id="248" name="Прямоугольник: скругленные углы 17">
              <a:extLst>
                <a:ext uri="{FF2B5EF4-FFF2-40B4-BE49-F238E27FC236}">
                  <a16:creationId xmlns:a16="http://schemas.microsoft.com/office/drawing/2014/main" id="{62877483-C6AE-47BD-857D-A90287FB8DAE}"/>
                </a:ext>
              </a:extLst>
            </p:cNvPr>
            <p:cNvSpPr/>
            <p:nvPr/>
          </p:nvSpPr>
          <p:spPr>
            <a:xfrm>
              <a:off x="190518" y="824295"/>
              <a:ext cx="2305050" cy="1524000"/>
            </a:xfrm>
            <a:custGeom>
              <a:avLst/>
              <a:gdLst>
                <a:gd name="connsiteX0" fmla="*/ 0 w 2305050"/>
                <a:gd name="connsiteY0" fmla="*/ 254005 h 1524000"/>
                <a:gd name="connsiteX1" fmla="*/ 254005 w 2305050"/>
                <a:gd name="connsiteY1" fmla="*/ 0 h 1524000"/>
                <a:gd name="connsiteX2" fmla="*/ 2051045 w 2305050"/>
                <a:gd name="connsiteY2" fmla="*/ 0 h 1524000"/>
                <a:gd name="connsiteX3" fmla="*/ 2305050 w 2305050"/>
                <a:gd name="connsiteY3" fmla="*/ 254005 h 1524000"/>
                <a:gd name="connsiteX4" fmla="*/ 2305050 w 2305050"/>
                <a:gd name="connsiteY4" fmla="*/ 1269995 h 1524000"/>
                <a:gd name="connsiteX5" fmla="*/ 2051045 w 2305050"/>
                <a:gd name="connsiteY5" fmla="*/ 1524000 h 1524000"/>
                <a:gd name="connsiteX6" fmla="*/ 254005 w 2305050"/>
                <a:gd name="connsiteY6" fmla="*/ 1524000 h 1524000"/>
                <a:gd name="connsiteX7" fmla="*/ 0 w 2305050"/>
                <a:gd name="connsiteY7" fmla="*/ 1269995 h 1524000"/>
                <a:gd name="connsiteX8" fmla="*/ 0 w 2305050"/>
                <a:gd name="connsiteY8" fmla="*/ 254005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050" h="1524000" fill="none" extrusionOk="0">
                  <a:moveTo>
                    <a:pt x="0" y="254005"/>
                  </a:moveTo>
                  <a:cubicBezTo>
                    <a:pt x="10736" y="138323"/>
                    <a:pt x="124924" y="2318"/>
                    <a:pt x="254005" y="0"/>
                  </a:cubicBezTo>
                  <a:cubicBezTo>
                    <a:pt x="1035664" y="-90606"/>
                    <a:pt x="1280558" y="-106966"/>
                    <a:pt x="2051045" y="0"/>
                  </a:cubicBezTo>
                  <a:cubicBezTo>
                    <a:pt x="2188201" y="-13853"/>
                    <a:pt x="2302689" y="118560"/>
                    <a:pt x="2305050" y="254005"/>
                  </a:cubicBezTo>
                  <a:cubicBezTo>
                    <a:pt x="2221211" y="364390"/>
                    <a:pt x="2352626" y="1039016"/>
                    <a:pt x="2305050" y="1269995"/>
                  </a:cubicBezTo>
                  <a:cubicBezTo>
                    <a:pt x="2283658" y="1397328"/>
                    <a:pt x="2204562" y="1508721"/>
                    <a:pt x="2051045" y="1524000"/>
                  </a:cubicBezTo>
                  <a:cubicBezTo>
                    <a:pt x="1493155" y="1570170"/>
                    <a:pt x="1043510" y="1473586"/>
                    <a:pt x="254005" y="1524000"/>
                  </a:cubicBezTo>
                  <a:cubicBezTo>
                    <a:pt x="130373" y="1528279"/>
                    <a:pt x="-16864" y="1394380"/>
                    <a:pt x="0" y="1269995"/>
                  </a:cubicBezTo>
                  <a:cubicBezTo>
                    <a:pt x="52148" y="1095921"/>
                    <a:pt x="48906" y="639759"/>
                    <a:pt x="0" y="254005"/>
                  </a:cubicBezTo>
                  <a:close/>
                </a:path>
                <a:path w="2305050" h="1524000" stroke="0" extrusionOk="0">
                  <a:moveTo>
                    <a:pt x="0" y="254005"/>
                  </a:moveTo>
                  <a:cubicBezTo>
                    <a:pt x="1876" y="111027"/>
                    <a:pt x="112274" y="10781"/>
                    <a:pt x="254005" y="0"/>
                  </a:cubicBezTo>
                  <a:cubicBezTo>
                    <a:pt x="638335" y="160443"/>
                    <a:pt x="1722271" y="-14777"/>
                    <a:pt x="2051045" y="0"/>
                  </a:cubicBezTo>
                  <a:cubicBezTo>
                    <a:pt x="2204718" y="-333"/>
                    <a:pt x="2306304" y="111870"/>
                    <a:pt x="2305050" y="254005"/>
                  </a:cubicBezTo>
                  <a:cubicBezTo>
                    <a:pt x="2273121" y="653023"/>
                    <a:pt x="2317531" y="1162452"/>
                    <a:pt x="2305050" y="1269995"/>
                  </a:cubicBezTo>
                  <a:cubicBezTo>
                    <a:pt x="2306418" y="1407455"/>
                    <a:pt x="2197262" y="1504112"/>
                    <a:pt x="2051045" y="1524000"/>
                  </a:cubicBezTo>
                  <a:cubicBezTo>
                    <a:pt x="1392833" y="1449147"/>
                    <a:pt x="1007651" y="1534519"/>
                    <a:pt x="254005" y="1524000"/>
                  </a:cubicBezTo>
                  <a:cubicBezTo>
                    <a:pt x="103946" y="1521492"/>
                    <a:pt x="-6690" y="1405318"/>
                    <a:pt x="0" y="1269995"/>
                  </a:cubicBezTo>
                  <a:cubicBezTo>
                    <a:pt x="-90431" y="835313"/>
                    <a:pt x="-56757" y="444763"/>
                    <a:pt x="0" y="254005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959150775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0" name="Рисунок 249">
              <a:extLst>
                <a:ext uri="{FF2B5EF4-FFF2-40B4-BE49-F238E27FC236}">
                  <a16:creationId xmlns:a16="http://schemas.microsoft.com/office/drawing/2014/main" id="{A528B18C-70CF-4456-8F31-1A832B141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511" y="926252"/>
              <a:ext cx="1363606" cy="1377240"/>
            </a:xfrm>
            <a:custGeom>
              <a:avLst/>
              <a:gdLst>
                <a:gd name="connsiteX0" fmla="*/ 0 w 1363606"/>
                <a:gd name="connsiteY0" fmla="*/ 0 h 1377240"/>
                <a:gd name="connsiteX1" fmla="*/ 1363606 w 1363606"/>
                <a:gd name="connsiteY1" fmla="*/ 0 h 1377240"/>
                <a:gd name="connsiteX2" fmla="*/ 1363606 w 1363606"/>
                <a:gd name="connsiteY2" fmla="*/ 1377240 h 1377240"/>
                <a:gd name="connsiteX3" fmla="*/ 0 w 1363606"/>
                <a:gd name="connsiteY3" fmla="*/ 1377240 h 1377240"/>
                <a:gd name="connsiteX4" fmla="*/ 0 w 1363606"/>
                <a:gd name="connsiteY4" fmla="*/ 0 h 13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3606" h="1377240" fill="none" extrusionOk="0">
                  <a:moveTo>
                    <a:pt x="0" y="0"/>
                  </a:moveTo>
                  <a:cubicBezTo>
                    <a:pt x="146266" y="62237"/>
                    <a:pt x="696277" y="-93554"/>
                    <a:pt x="1363606" y="0"/>
                  </a:cubicBezTo>
                  <a:cubicBezTo>
                    <a:pt x="1393725" y="479848"/>
                    <a:pt x="1350949" y="729959"/>
                    <a:pt x="1363606" y="1377240"/>
                  </a:cubicBezTo>
                  <a:cubicBezTo>
                    <a:pt x="1089330" y="1485075"/>
                    <a:pt x="202666" y="1382331"/>
                    <a:pt x="0" y="1377240"/>
                  </a:cubicBezTo>
                  <a:cubicBezTo>
                    <a:pt x="-27460" y="706266"/>
                    <a:pt x="-41798" y="672560"/>
                    <a:pt x="0" y="0"/>
                  </a:cubicBezTo>
                  <a:close/>
                </a:path>
                <a:path w="1363606" h="1377240" stroke="0" extrusionOk="0">
                  <a:moveTo>
                    <a:pt x="0" y="0"/>
                  </a:moveTo>
                  <a:cubicBezTo>
                    <a:pt x="519470" y="-23612"/>
                    <a:pt x="1151337" y="33930"/>
                    <a:pt x="1363606" y="0"/>
                  </a:cubicBezTo>
                  <a:cubicBezTo>
                    <a:pt x="1341634" y="412729"/>
                    <a:pt x="1382425" y="974723"/>
                    <a:pt x="1363606" y="1377240"/>
                  </a:cubicBezTo>
                  <a:cubicBezTo>
                    <a:pt x="1180035" y="1498713"/>
                    <a:pt x="597537" y="1372341"/>
                    <a:pt x="0" y="1377240"/>
                  </a:cubicBezTo>
                  <a:cubicBezTo>
                    <a:pt x="-1469" y="935002"/>
                    <a:pt x="99973" y="509016"/>
                    <a:pt x="0" y="0"/>
                  </a:cubicBezTo>
                  <a:close/>
                </a:path>
              </a:pathLst>
            </a:custGeom>
            <a:ln w="38100">
              <a:noFill/>
              <a:extLst>
                <a:ext uri="{C807C97D-BFC1-408E-A445-0C87EB9F89A2}">
                  <ask:lineSketchStyleProps xmlns:ask="http://schemas.microsoft.com/office/drawing/2018/sketchyshapes" sd="1616222566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</p:pic>
      </p:grpSp>
      <p:grpSp>
        <p:nvGrpSpPr>
          <p:cNvPr id="251" name="Группа 10">
            <a:extLst>
              <a:ext uri="{FF2B5EF4-FFF2-40B4-BE49-F238E27FC236}">
                <a16:creationId xmlns:a16="http://schemas.microsoft.com/office/drawing/2014/main" id="{A1D30E28-5D67-442A-BBE6-43B4A704DCAB}"/>
              </a:ext>
            </a:extLst>
          </p:cNvPr>
          <p:cNvGrpSpPr/>
          <p:nvPr/>
        </p:nvGrpSpPr>
        <p:grpSpPr>
          <a:xfrm>
            <a:off x="7110308" y="1989734"/>
            <a:ext cx="1279009" cy="784389"/>
            <a:chOff x="356075" y="3648857"/>
            <a:chExt cx="2305050" cy="1524000"/>
          </a:xfrm>
        </p:grpSpPr>
        <p:sp>
          <p:nvSpPr>
            <p:cNvPr id="252" name="Прямоугольник: скругленные углы 36">
              <a:extLst>
                <a:ext uri="{FF2B5EF4-FFF2-40B4-BE49-F238E27FC236}">
                  <a16:creationId xmlns:a16="http://schemas.microsoft.com/office/drawing/2014/main" id="{EFDB9AEB-38E7-432C-B14F-AD61039313A0}"/>
                </a:ext>
              </a:extLst>
            </p:cNvPr>
            <p:cNvSpPr/>
            <p:nvPr/>
          </p:nvSpPr>
          <p:spPr>
            <a:xfrm>
              <a:off x="356075" y="3648857"/>
              <a:ext cx="2305050" cy="1524000"/>
            </a:xfrm>
            <a:custGeom>
              <a:avLst/>
              <a:gdLst>
                <a:gd name="connsiteX0" fmla="*/ 0 w 2305050"/>
                <a:gd name="connsiteY0" fmla="*/ 254005 h 1524000"/>
                <a:gd name="connsiteX1" fmla="*/ 254005 w 2305050"/>
                <a:gd name="connsiteY1" fmla="*/ 0 h 1524000"/>
                <a:gd name="connsiteX2" fmla="*/ 2051045 w 2305050"/>
                <a:gd name="connsiteY2" fmla="*/ 0 h 1524000"/>
                <a:gd name="connsiteX3" fmla="*/ 2305050 w 2305050"/>
                <a:gd name="connsiteY3" fmla="*/ 254005 h 1524000"/>
                <a:gd name="connsiteX4" fmla="*/ 2305050 w 2305050"/>
                <a:gd name="connsiteY4" fmla="*/ 1269995 h 1524000"/>
                <a:gd name="connsiteX5" fmla="*/ 2051045 w 2305050"/>
                <a:gd name="connsiteY5" fmla="*/ 1524000 h 1524000"/>
                <a:gd name="connsiteX6" fmla="*/ 254005 w 2305050"/>
                <a:gd name="connsiteY6" fmla="*/ 1524000 h 1524000"/>
                <a:gd name="connsiteX7" fmla="*/ 0 w 2305050"/>
                <a:gd name="connsiteY7" fmla="*/ 1269995 h 1524000"/>
                <a:gd name="connsiteX8" fmla="*/ 0 w 2305050"/>
                <a:gd name="connsiteY8" fmla="*/ 254005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050" h="1524000" fill="none" extrusionOk="0">
                  <a:moveTo>
                    <a:pt x="0" y="254005"/>
                  </a:moveTo>
                  <a:cubicBezTo>
                    <a:pt x="-2858" y="112488"/>
                    <a:pt x="139717" y="-2666"/>
                    <a:pt x="254005" y="0"/>
                  </a:cubicBezTo>
                  <a:cubicBezTo>
                    <a:pt x="601905" y="-96913"/>
                    <a:pt x="1657663" y="-67388"/>
                    <a:pt x="2051045" y="0"/>
                  </a:cubicBezTo>
                  <a:cubicBezTo>
                    <a:pt x="2189534" y="3970"/>
                    <a:pt x="2288460" y="124178"/>
                    <a:pt x="2305050" y="254005"/>
                  </a:cubicBezTo>
                  <a:cubicBezTo>
                    <a:pt x="2383600" y="375898"/>
                    <a:pt x="2274553" y="1142449"/>
                    <a:pt x="2305050" y="1269995"/>
                  </a:cubicBezTo>
                  <a:cubicBezTo>
                    <a:pt x="2301317" y="1418640"/>
                    <a:pt x="2202444" y="1541989"/>
                    <a:pt x="2051045" y="1524000"/>
                  </a:cubicBezTo>
                  <a:cubicBezTo>
                    <a:pt x="1333696" y="1588580"/>
                    <a:pt x="1049740" y="1651171"/>
                    <a:pt x="254005" y="1524000"/>
                  </a:cubicBezTo>
                  <a:cubicBezTo>
                    <a:pt x="139961" y="1528439"/>
                    <a:pt x="-7926" y="1393622"/>
                    <a:pt x="0" y="1269995"/>
                  </a:cubicBezTo>
                  <a:cubicBezTo>
                    <a:pt x="-23010" y="1025044"/>
                    <a:pt x="23684" y="396360"/>
                    <a:pt x="0" y="254005"/>
                  </a:cubicBezTo>
                  <a:close/>
                </a:path>
                <a:path w="2305050" h="1524000" stroke="0" extrusionOk="0">
                  <a:moveTo>
                    <a:pt x="0" y="254005"/>
                  </a:moveTo>
                  <a:cubicBezTo>
                    <a:pt x="-8162" y="115178"/>
                    <a:pt x="116326" y="-12510"/>
                    <a:pt x="254005" y="0"/>
                  </a:cubicBezTo>
                  <a:cubicBezTo>
                    <a:pt x="562041" y="3819"/>
                    <a:pt x="1833394" y="-27524"/>
                    <a:pt x="2051045" y="0"/>
                  </a:cubicBezTo>
                  <a:cubicBezTo>
                    <a:pt x="2189317" y="-5259"/>
                    <a:pt x="2323023" y="133639"/>
                    <a:pt x="2305050" y="254005"/>
                  </a:cubicBezTo>
                  <a:cubicBezTo>
                    <a:pt x="2265976" y="425326"/>
                    <a:pt x="2242198" y="947775"/>
                    <a:pt x="2305050" y="1269995"/>
                  </a:cubicBezTo>
                  <a:cubicBezTo>
                    <a:pt x="2306589" y="1427475"/>
                    <a:pt x="2204621" y="1530021"/>
                    <a:pt x="2051045" y="1524000"/>
                  </a:cubicBezTo>
                  <a:cubicBezTo>
                    <a:pt x="1282013" y="1548699"/>
                    <a:pt x="908379" y="1577262"/>
                    <a:pt x="254005" y="1524000"/>
                  </a:cubicBezTo>
                  <a:cubicBezTo>
                    <a:pt x="111413" y="1522794"/>
                    <a:pt x="-7210" y="1396703"/>
                    <a:pt x="0" y="1269995"/>
                  </a:cubicBezTo>
                  <a:cubicBezTo>
                    <a:pt x="-68652" y="1006311"/>
                    <a:pt x="65952" y="687032"/>
                    <a:pt x="0" y="254005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3209091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4" name="Рисунок 253">
              <a:extLst>
                <a:ext uri="{FF2B5EF4-FFF2-40B4-BE49-F238E27FC236}">
                  <a16:creationId xmlns:a16="http://schemas.microsoft.com/office/drawing/2014/main" id="{592E5ACE-4499-4951-987B-6470E8A11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1551" y="3757303"/>
              <a:ext cx="1345328" cy="1201187"/>
            </a:xfrm>
            <a:custGeom>
              <a:avLst/>
              <a:gdLst>
                <a:gd name="connsiteX0" fmla="*/ 0 w 1345328"/>
                <a:gd name="connsiteY0" fmla="*/ 0 h 1201187"/>
                <a:gd name="connsiteX1" fmla="*/ 1345328 w 1345328"/>
                <a:gd name="connsiteY1" fmla="*/ 0 h 1201187"/>
                <a:gd name="connsiteX2" fmla="*/ 1345328 w 1345328"/>
                <a:gd name="connsiteY2" fmla="*/ 1201187 h 1201187"/>
                <a:gd name="connsiteX3" fmla="*/ 0 w 1345328"/>
                <a:gd name="connsiteY3" fmla="*/ 1201187 h 1201187"/>
                <a:gd name="connsiteX4" fmla="*/ 0 w 1345328"/>
                <a:gd name="connsiteY4" fmla="*/ 0 h 120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328" h="1201187" fill="none" extrusionOk="0">
                  <a:moveTo>
                    <a:pt x="0" y="0"/>
                  </a:moveTo>
                  <a:cubicBezTo>
                    <a:pt x="535988" y="69216"/>
                    <a:pt x="735096" y="24338"/>
                    <a:pt x="1345328" y="0"/>
                  </a:cubicBezTo>
                  <a:cubicBezTo>
                    <a:pt x="1408744" y="188522"/>
                    <a:pt x="1367779" y="971233"/>
                    <a:pt x="1345328" y="1201187"/>
                  </a:cubicBezTo>
                  <a:cubicBezTo>
                    <a:pt x="1206194" y="1230061"/>
                    <a:pt x="541274" y="1156338"/>
                    <a:pt x="0" y="1201187"/>
                  </a:cubicBezTo>
                  <a:cubicBezTo>
                    <a:pt x="85966" y="949463"/>
                    <a:pt x="36189" y="498382"/>
                    <a:pt x="0" y="0"/>
                  </a:cubicBezTo>
                  <a:close/>
                </a:path>
                <a:path w="1345328" h="1201187" stroke="0" extrusionOk="0">
                  <a:moveTo>
                    <a:pt x="0" y="0"/>
                  </a:moveTo>
                  <a:cubicBezTo>
                    <a:pt x="311041" y="49939"/>
                    <a:pt x="1051527" y="51144"/>
                    <a:pt x="1345328" y="0"/>
                  </a:cubicBezTo>
                  <a:cubicBezTo>
                    <a:pt x="1395322" y="245840"/>
                    <a:pt x="1361946" y="822895"/>
                    <a:pt x="1345328" y="1201187"/>
                  </a:cubicBezTo>
                  <a:cubicBezTo>
                    <a:pt x="1037025" y="1177325"/>
                    <a:pt x="580573" y="1203772"/>
                    <a:pt x="0" y="1201187"/>
                  </a:cubicBezTo>
                  <a:cubicBezTo>
                    <a:pt x="-5344" y="690991"/>
                    <a:pt x="-78524" y="460878"/>
                    <a:pt x="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noFill/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615255198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</p:pic>
      </p:grpSp>
      <p:grpSp>
        <p:nvGrpSpPr>
          <p:cNvPr id="263" name="Группа 33">
            <a:extLst>
              <a:ext uri="{FF2B5EF4-FFF2-40B4-BE49-F238E27FC236}">
                <a16:creationId xmlns:a16="http://schemas.microsoft.com/office/drawing/2014/main" id="{73363C01-6D6A-45C0-9C7B-F9DC3D643720}"/>
              </a:ext>
            </a:extLst>
          </p:cNvPr>
          <p:cNvGrpSpPr/>
          <p:nvPr/>
        </p:nvGrpSpPr>
        <p:grpSpPr>
          <a:xfrm>
            <a:off x="491876" y="134729"/>
            <a:ext cx="747675" cy="781952"/>
            <a:chOff x="2932309" y="375307"/>
            <a:chExt cx="1080000" cy="1147070"/>
          </a:xfrm>
        </p:grpSpPr>
        <p:sp>
          <p:nvSpPr>
            <p:cNvPr id="264" name="Прямоугольник: скругленные углы 3">
              <a:extLst>
                <a:ext uri="{FF2B5EF4-FFF2-40B4-BE49-F238E27FC236}">
                  <a16:creationId xmlns:a16="http://schemas.microsoft.com/office/drawing/2014/main" id="{EFB149BD-9FCD-4EAD-8CC1-7844A6678EE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14EFAAE1-7E26-4C60-BFE1-A66DF180ACF8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069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Б</a:t>
              </a:r>
            </a:p>
          </p:txBody>
        </p:sp>
      </p:grpSp>
      <p:pic>
        <p:nvPicPr>
          <p:cNvPr id="488" name="чувак 2">
            <a:extLst>
              <a:ext uri="{FF2B5EF4-FFF2-40B4-BE49-F238E27FC236}">
                <a16:creationId xmlns:a16="http://schemas.microsoft.com/office/drawing/2014/main" id="{8BB456B2-8521-4FD7-B5F8-6B66FEDFFD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27" b="96183" l="8000" r="91429">
                        <a14:foregroundMark x1="53143" y1="6870" x2="53143" y2="6870"/>
                        <a14:foregroundMark x1="52571" y1="2290" x2="52571" y2="2290"/>
                        <a14:foregroundMark x1="8000" y1="44656" x2="8000" y2="44656"/>
                        <a14:foregroundMark x1="91429" y1="47328" x2="91429" y2="47328"/>
                        <a14:foregroundMark x1="48000" y1="52290" x2="48000" y2="52290"/>
                        <a14:foregroundMark x1="45714" y1="51908" x2="45714" y2="51908"/>
                        <a14:foregroundMark x1="54857" y1="57252" x2="54857" y2="57252"/>
                        <a14:foregroundMark x1="63429" y1="34351" x2="63429" y2="34351"/>
                        <a14:foregroundMark x1="62286" y1="41985" x2="62286" y2="41985"/>
                        <a14:foregroundMark x1="59429" y1="35878" x2="59429" y2="35878"/>
                        <a14:foregroundMark x1="64000" y1="37405" x2="64000" y2="37405"/>
                        <a14:foregroundMark x1="65714" y1="38931" x2="65714" y2="39313"/>
                        <a14:foregroundMark x1="68571" y1="39695" x2="57143" y2="37023"/>
                        <a14:foregroundMark x1="44571" y1="38550" x2="32000" y2="37023"/>
                        <a14:foregroundMark x1="45143" y1="35115" x2="35429" y2="33206"/>
                        <a14:foregroundMark x1="62286" y1="91985" x2="62286" y2="91985"/>
                        <a14:foregroundMark x1="80571" y1="91985" x2="80571" y2="91985"/>
                        <a14:foregroundMark x1="64000" y1="86641" x2="64000" y2="86641"/>
                        <a14:foregroundMark x1="54857" y1="75954" x2="70857" y2="85496"/>
                        <a14:foregroundMark x1="70286" y1="88550" x2="75429" y2="91985"/>
                        <a14:foregroundMark x1="33714" y1="83969" x2="51429" y2="91985"/>
                        <a14:foregroundMark x1="29143" y1="90458" x2="50857" y2="93893"/>
                        <a14:foregroundMark x1="30286" y1="93511" x2="52000" y2="93511"/>
                        <a14:foregroundMark x1="45714" y1="95420" x2="54857" y2="96183"/>
                        <a14:foregroundMark x1="68000" y1="39313" x2="54857" y2="36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3035" y="42266"/>
            <a:ext cx="676354" cy="1012597"/>
          </a:xfrm>
          <a:prstGeom prst="rect">
            <a:avLst/>
          </a:prstGeom>
        </p:spPr>
      </p:pic>
      <p:pic>
        <p:nvPicPr>
          <p:cNvPr id="490" name="Рисунок 489">
            <a:extLst>
              <a:ext uri="{FF2B5EF4-FFF2-40B4-BE49-F238E27FC236}">
                <a16:creationId xmlns:a16="http://schemas.microsoft.com/office/drawing/2014/main" id="{74BD02BE-1AFA-4BFA-BD67-E6E3511B59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62" b="94615" l="7353" r="92157">
                        <a14:foregroundMark x1="25000" y1="14231" x2="50490" y2="14231"/>
                        <a14:foregroundMark x1="24020" y1="17692" x2="28922" y2="29615"/>
                        <a14:foregroundMark x1="24510" y1="8077" x2="36765" y2="9231"/>
                        <a14:foregroundMark x1="40686" y1="6538" x2="47549" y2="20000"/>
                        <a14:foregroundMark x1="38235" y1="21923" x2="38235" y2="21923"/>
                        <a14:foregroundMark x1="31863" y1="19615" x2="31863" y2="19615"/>
                        <a14:foregroundMark x1="32843" y1="19231" x2="32843" y2="19231"/>
                        <a14:foregroundMark x1="33824" y1="20000" x2="33824" y2="20000"/>
                        <a14:foregroundMark x1="34314" y1="24231" x2="34314" y2="17308"/>
                        <a14:foregroundMark x1="35784" y1="28846" x2="48039" y2="25385"/>
                        <a14:foregroundMark x1="9314" y1="24615" x2="9314" y2="24615"/>
                        <a14:foregroundMark x1="11275" y1="17308" x2="11275" y2="17308"/>
                        <a14:foregroundMark x1="11275" y1="17308" x2="11275" y2="17308"/>
                        <a14:foregroundMark x1="13235" y1="17308" x2="13235" y2="17308"/>
                        <a14:foregroundMark x1="14216" y1="18846" x2="14216" y2="18846"/>
                        <a14:foregroundMark x1="14706" y1="20000" x2="11275" y2="16538"/>
                        <a14:foregroundMark x1="9314" y1="25000" x2="7353" y2="24231"/>
                        <a14:foregroundMark x1="22549" y1="24231" x2="22549" y2="12692"/>
                        <a14:foregroundMark x1="36275" y1="3462" x2="36275" y2="3462"/>
                        <a14:foregroundMark x1="57843" y1="18462" x2="70588" y2="23077"/>
                        <a14:foregroundMark x1="75980" y1="15000" x2="70588" y2="24615"/>
                        <a14:foregroundMark x1="59804" y1="25385" x2="81373" y2="25769"/>
                        <a14:foregroundMark x1="75490" y1="13846" x2="62745" y2="11154"/>
                        <a14:foregroundMark x1="56373" y1="18077" x2="61765" y2="11538"/>
                        <a14:foregroundMark x1="63725" y1="10769" x2="71078" y2="11154"/>
                        <a14:foregroundMark x1="62255" y1="15769" x2="62255" y2="15769"/>
                        <a14:foregroundMark x1="62745" y1="14231" x2="62745" y2="14231"/>
                        <a14:foregroundMark x1="71569" y1="10769" x2="65686" y2="8846"/>
                        <a14:foregroundMark x1="82843" y1="15385" x2="86765" y2="12692"/>
                        <a14:foregroundMark x1="87255" y1="20769" x2="91176" y2="20769"/>
                        <a14:foregroundMark x1="41667" y1="21154" x2="41667" y2="21154"/>
                        <a14:foregroundMark x1="91667" y1="41154" x2="91667" y2="41154"/>
                        <a14:foregroundMark x1="54902" y1="46923" x2="54902" y2="46923"/>
                        <a14:foregroundMark x1="48529" y1="46923" x2="48529" y2="46923"/>
                        <a14:foregroundMark x1="92647" y1="78846" x2="92647" y2="78846"/>
                        <a14:foregroundMark x1="55882" y1="94615" x2="55882" y2="94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2431" y="1857864"/>
            <a:ext cx="785906" cy="943374"/>
          </a:xfrm>
          <a:prstGeom prst="rect">
            <a:avLst/>
          </a:prstGeom>
        </p:spPr>
      </p:pic>
      <p:grpSp>
        <p:nvGrpSpPr>
          <p:cNvPr id="244" name="Группа 33">
            <a:extLst>
              <a:ext uri="{FF2B5EF4-FFF2-40B4-BE49-F238E27FC236}">
                <a16:creationId xmlns:a16="http://schemas.microsoft.com/office/drawing/2014/main" id="{8ABE36F2-E9FC-4E2A-8A93-706D37235573}"/>
              </a:ext>
            </a:extLst>
          </p:cNvPr>
          <p:cNvGrpSpPr/>
          <p:nvPr/>
        </p:nvGrpSpPr>
        <p:grpSpPr>
          <a:xfrm>
            <a:off x="1395875" y="134729"/>
            <a:ext cx="747675" cy="781952"/>
            <a:chOff x="2932309" y="375307"/>
            <a:chExt cx="1080000" cy="1147070"/>
          </a:xfrm>
        </p:grpSpPr>
        <p:sp>
          <p:nvSpPr>
            <p:cNvPr id="245" name="Прямоугольник: скругленные углы 3">
              <a:extLst>
                <a:ext uri="{FF2B5EF4-FFF2-40B4-BE49-F238E27FC236}">
                  <a16:creationId xmlns:a16="http://schemas.microsoft.com/office/drawing/2014/main" id="{AD316AB7-7182-43D2-B791-E5FE75D67685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326B102D-C6E6-407B-AC47-965F9DA1308F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9" name="Группа 33">
            <a:extLst>
              <a:ext uri="{FF2B5EF4-FFF2-40B4-BE49-F238E27FC236}">
                <a16:creationId xmlns:a16="http://schemas.microsoft.com/office/drawing/2014/main" id="{A9B008B6-7208-4096-87FD-FDEE07A6597D}"/>
              </a:ext>
            </a:extLst>
          </p:cNvPr>
          <p:cNvGrpSpPr/>
          <p:nvPr/>
        </p:nvGrpSpPr>
        <p:grpSpPr>
          <a:xfrm>
            <a:off x="2299874" y="134729"/>
            <a:ext cx="747675" cy="781952"/>
            <a:chOff x="2932309" y="375307"/>
            <a:chExt cx="1080000" cy="1147070"/>
          </a:xfrm>
        </p:grpSpPr>
        <p:sp>
          <p:nvSpPr>
            <p:cNvPr id="253" name="Прямоугольник: скругленные углы 3">
              <a:extLst>
                <a:ext uri="{FF2B5EF4-FFF2-40B4-BE49-F238E27FC236}">
                  <a16:creationId xmlns:a16="http://schemas.microsoft.com/office/drawing/2014/main" id="{A588E254-76A3-49D7-AA80-BCF1B6C53A6B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6A58AD4F-7490-4FF4-B1BD-FB3EA891B093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С</a:t>
              </a:r>
            </a:p>
          </p:txBody>
        </p:sp>
      </p:grpSp>
      <p:grpSp>
        <p:nvGrpSpPr>
          <p:cNvPr id="262" name="Группа 33">
            <a:extLst>
              <a:ext uri="{FF2B5EF4-FFF2-40B4-BE49-F238E27FC236}">
                <a16:creationId xmlns:a16="http://schemas.microsoft.com/office/drawing/2014/main" id="{B25EDB25-3244-49CE-8879-B8D272820A37}"/>
              </a:ext>
            </a:extLst>
          </p:cNvPr>
          <p:cNvGrpSpPr/>
          <p:nvPr/>
        </p:nvGrpSpPr>
        <p:grpSpPr>
          <a:xfrm>
            <a:off x="4107872" y="134729"/>
            <a:ext cx="747675" cy="781952"/>
            <a:chOff x="2932309" y="375307"/>
            <a:chExt cx="1080000" cy="1147070"/>
          </a:xfrm>
        </p:grpSpPr>
        <p:sp>
          <p:nvSpPr>
            <p:cNvPr id="491" name="Прямоугольник: скругленные углы 3">
              <a:extLst>
                <a:ext uri="{FF2B5EF4-FFF2-40B4-BE49-F238E27FC236}">
                  <a16:creationId xmlns:a16="http://schemas.microsoft.com/office/drawing/2014/main" id="{1E246805-A691-4E76-9F21-A920FF44966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TextBox 491">
              <a:extLst>
                <a:ext uri="{FF2B5EF4-FFF2-40B4-BE49-F238E27FC236}">
                  <a16:creationId xmlns:a16="http://schemas.microsoft.com/office/drawing/2014/main" id="{42B2954D-A1D5-456B-A7F8-4118AAF42AE8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069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Б</a:t>
              </a:r>
            </a:p>
          </p:txBody>
        </p:sp>
      </p:grpSp>
      <p:grpSp>
        <p:nvGrpSpPr>
          <p:cNvPr id="493" name="Группа 33">
            <a:extLst>
              <a:ext uri="{FF2B5EF4-FFF2-40B4-BE49-F238E27FC236}">
                <a16:creationId xmlns:a16="http://schemas.microsoft.com/office/drawing/2014/main" id="{47205D9F-CF8F-4FC6-81B3-1DC5E3415B84}"/>
              </a:ext>
            </a:extLst>
          </p:cNvPr>
          <p:cNvGrpSpPr/>
          <p:nvPr/>
        </p:nvGrpSpPr>
        <p:grpSpPr>
          <a:xfrm>
            <a:off x="3203873" y="134729"/>
            <a:ext cx="747675" cy="781952"/>
            <a:chOff x="2932309" y="375307"/>
            <a:chExt cx="1080000" cy="1147070"/>
          </a:xfrm>
        </p:grpSpPr>
        <p:sp>
          <p:nvSpPr>
            <p:cNvPr id="494" name="Прямоугольник: скругленные углы 3">
              <a:extLst>
                <a:ext uri="{FF2B5EF4-FFF2-40B4-BE49-F238E27FC236}">
                  <a16:creationId xmlns:a16="http://schemas.microsoft.com/office/drawing/2014/main" id="{A4356E08-0DC5-48BA-8CC6-90DAFE4DDEB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TextBox 494">
              <a:extLst>
                <a:ext uri="{FF2B5EF4-FFF2-40B4-BE49-F238E27FC236}">
                  <a16:creationId xmlns:a16="http://schemas.microsoft.com/office/drawing/2014/main" id="{20012258-0073-4B9F-B317-262CCFF2552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96" name="Группа 33">
            <a:extLst>
              <a:ext uri="{FF2B5EF4-FFF2-40B4-BE49-F238E27FC236}">
                <a16:creationId xmlns:a16="http://schemas.microsoft.com/office/drawing/2014/main" id="{BF025C32-358F-414E-8E3C-4AFE36686977}"/>
              </a:ext>
            </a:extLst>
          </p:cNvPr>
          <p:cNvGrpSpPr/>
          <p:nvPr/>
        </p:nvGrpSpPr>
        <p:grpSpPr>
          <a:xfrm>
            <a:off x="2285590" y="134729"/>
            <a:ext cx="747675" cy="781952"/>
            <a:chOff x="2932310" y="375307"/>
            <a:chExt cx="1080000" cy="1147070"/>
          </a:xfrm>
        </p:grpSpPr>
        <p:sp>
          <p:nvSpPr>
            <p:cNvPr id="497" name="Прямоугольник: скругленные углы 3">
              <a:extLst>
                <a:ext uri="{FF2B5EF4-FFF2-40B4-BE49-F238E27FC236}">
                  <a16:creationId xmlns:a16="http://schemas.microsoft.com/office/drawing/2014/main" id="{FC497BD5-9BE1-4EDA-9C7B-225C2738DDF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TextBox 497">
              <a:extLst>
                <a:ext uri="{FF2B5EF4-FFF2-40B4-BE49-F238E27FC236}">
                  <a16:creationId xmlns:a16="http://schemas.microsoft.com/office/drawing/2014/main" id="{5C9F4FB9-2161-4F17-998A-E486F744446C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П</a:t>
              </a:r>
            </a:p>
          </p:txBody>
        </p:sp>
      </p:grpSp>
      <p:grpSp>
        <p:nvGrpSpPr>
          <p:cNvPr id="499" name="Группа 33">
            <a:extLst>
              <a:ext uri="{FF2B5EF4-FFF2-40B4-BE49-F238E27FC236}">
                <a16:creationId xmlns:a16="http://schemas.microsoft.com/office/drawing/2014/main" id="{E4037241-277E-431D-A13B-375CEF01D89E}"/>
              </a:ext>
            </a:extLst>
          </p:cNvPr>
          <p:cNvGrpSpPr/>
          <p:nvPr/>
        </p:nvGrpSpPr>
        <p:grpSpPr>
          <a:xfrm>
            <a:off x="2293813" y="134729"/>
            <a:ext cx="747675" cy="781952"/>
            <a:chOff x="2932309" y="375307"/>
            <a:chExt cx="1080000" cy="1147070"/>
          </a:xfrm>
        </p:grpSpPr>
        <p:sp>
          <p:nvSpPr>
            <p:cNvPr id="500" name="Прямоугольник: скругленные углы 3">
              <a:extLst>
                <a:ext uri="{FF2B5EF4-FFF2-40B4-BE49-F238E27FC236}">
                  <a16:creationId xmlns:a16="http://schemas.microsoft.com/office/drawing/2014/main" id="{76C0D146-C894-4FF2-A37E-92B0D0BC929E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TextBox 500">
              <a:extLst>
                <a:ext uri="{FF2B5EF4-FFF2-40B4-BE49-F238E27FC236}">
                  <a16:creationId xmlns:a16="http://schemas.microsoft.com/office/drawing/2014/main" id="{84396867-6082-4DF4-8DEC-7352E878145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Р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2" name="Группа 33">
            <a:extLst>
              <a:ext uri="{FF2B5EF4-FFF2-40B4-BE49-F238E27FC236}">
                <a16:creationId xmlns:a16="http://schemas.microsoft.com/office/drawing/2014/main" id="{8F39B022-F9DB-4E88-9124-2294240B6E39}"/>
              </a:ext>
            </a:extLst>
          </p:cNvPr>
          <p:cNvGrpSpPr/>
          <p:nvPr/>
        </p:nvGrpSpPr>
        <p:grpSpPr>
          <a:xfrm>
            <a:off x="5011871" y="134729"/>
            <a:ext cx="747675" cy="781952"/>
            <a:chOff x="2932309" y="375307"/>
            <a:chExt cx="1080000" cy="1147070"/>
          </a:xfrm>
        </p:grpSpPr>
        <p:sp>
          <p:nvSpPr>
            <p:cNvPr id="503" name="Прямоугольник: скругленные углы 3">
              <a:extLst>
                <a:ext uri="{FF2B5EF4-FFF2-40B4-BE49-F238E27FC236}">
                  <a16:creationId xmlns:a16="http://schemas.microsoft.com/office/drawing/2014/main" id="{F68A6195-5FBA-4064-A04C-75EDA35E3D54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TextBox 503">
              <a:extLst>
                <a:ext uri="{FF2B5EF4-FFF2-40B4-BE49-F238E27FC236}">
                  <a16:creationId xmlns:a16="http://schemas.microsoft.com/office/drawing/2014/main" id="{C40A36B9-597E-46A6-A37D-B85B7C34740B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5" name="Группа 33">
            <a:extLst>
              <a:ext uri="{FF2B5EF4-FFF2-40B4-BE49-F238E27FC236}">
                <a16:creationId xmlns:a16="http://schemas.microsoft.com/office/drawing/2014/main" id="{B6CDB738-62A8-4405-A8F5-5657AC759ACB}"/>
              </a:ext>
            </a:extLst>
          </p:cNvPr>
          <p:cNvGrpSpPr/>
          <p:nvPr/>
        </p:nvGrpSpPr>
        <p:grpSpPr>
          <a:xfrm>
            <a:off x="5915872" y="134729"/>
            <a:ext cx="747675" cy="781952"/>
            <a:chOff x="2932309" y="375307"/>
            <a:chExt cx="1080000" cy="1147070"/>
          </a:xfrm>
        </p:grpSpPr>
        <p:sp>
          <p:nvSpPr>
            <p:cNvPr id="506" name="Прямоугольник: скругленные углы 3">
              <a:extLst>
                <a:ext uri="{FF2B5EF4-FFF2-40B4-BE49-F238E27FC236}">
                  <a16:creationId xmlns:a16="http://schemas.microsoft.com/office/drawing/2014/main" id="{8E6617F6-FCCB-4053-BB0C-996F04F8BC13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7" name="TextBox 506">
              <a:extLst>
                <a:ext uri="{FF2B5EF4-FFF2-40B4-BE49-F238E27FC236}">
                  <a16:creationId xmlns:a16="http://schemas.microsoft.com/office/drawing/2014/main" id="{D4C40757-E3DC-46DC-B865-F402FB0CB6DF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К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08" name="Группа 33">
            <a:extLst>
              <a:ext uri="{FF2B5EF4-FFF2-40B4-BE49-F238E27FC236}">
                <a16:creationId xmlns:a16="http://schemas.microsoft.com/office/drawing/2014/main" id="{C963B949-18F9-43A3-99EF-4D17D41BCE20}"/>
              </a:ext>
            </a:extLst>
          </p:cNvPr>
          <p:cNvGrpSpPr/>
          <p:nvPr/>
        </p:nvGrpSpPr>
        <p:grpSpPr>
          <a:xfrm>
            <a:off x="5917498" y="134729"/>
            <a:ext cx="747675" cy="781952"/>
            <a:chOff x="2932310" y="375307"/>
            <a:chExt cx="1080000" cy="1147070"/>
          </a:xfrm>
        </p:grpSpPr>
        <p:sp>
          <p:nvSpPr>
            <p:cNvPr id="509" name="Прямоугольник: скругленные углы 3">
              <a:extLst>
                <a:ext uri="{FF2B5EF4-FFF2-40B4-BE49-F238E27FC236}">
                  <a16:creationId xmlns:a16="http://schemas.microsoft.com/office/drawing/2014/main" id="{552BA4EE-9E0B-43BD-B300-491F680DD30A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0" name="TextBox 509">
              <a:extLst>
                <a:ext uri="{FF2B5EF4-FFF2-40B4-BE49-F238E27FC236}">
                  <a16:creationId xmlns:a16="http://schemas.microsoft.com/office/drawing/2014/main" id="{0FE6B5B2-A22C-4827-AF51-03B12E965A5C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В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11" name="Группа 33">
            <a:extLst>
              <a:ext uri="{FF2B5EF4-FFF2-40B4-BE49-F238E27FC236}">
                <a16:creationId xmlns:a16="http://schemas.microsoft.com/office/drawing/2014/main" id="{FD847790-3807-4966-A885-4205A7CBFAD7}"/>
              </a:ext>
            </a:extLst>
          </p:cNvPr>
          <p:cNvGrpSpPr/>
          <p:nvPr/>
        </p:nvGrpSpPr>
        <p:grpSpPr>
          <a:xfrm>
            <a:off x="5915872" y="134729"/>
            <a:ext cx="747675" cy="781952"/>
            <a:chOff x="2932309" y="375307"/>
            <a:chExt cx="1080000" cy="1147070"/>
          </a:xfrm>
        </p:grpSpPr>
        <p:sp>
          <p:nvSpPr>
            <p:cNvPr id="512" name="Прямоугольник: скругленные углы 3">
              <a:extLst>
                <a:ext uri="{FF2B5EF4-FFF2-40B4-BE49-F238E27FC236}">
                  <a16:creationId xmlns:a16="http://schemas.microsoft.com/office/drawing/2014/main" id="{F59E0423-374E-4F73-9D5A-345196F85975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TextBox 512">
              <a:extLst>
                <a:ext uri="{FF2B5EF4-FFF2-40B4-BE49-F238E27FC236}">
                  <a16:creationId xmlns:a16="http://schemas.microsoft.com/office/drawing/2014/main" id="{8AB5A11C-7BF9-496B-B21B-A1D21D06922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Н</a:t>
              </a:r>
            </a:p>
          </p:txBody>
        </p:sp>
      </p:grpSp>
      <p:grpSp>
        <p:nvGrpSpPr>
          <p:cNvPr id="57" name="Группа 33">
            <a:extLst>
              <a:ext uri="{FF2B5EF4-FFF2-40B4-BE49-F238E27FC236}">
                <a16:creationId xmlns:a16="http://schemas.microsoft.com/office/drawing/2014/main" id="{30C59FC6-0844-4214-B025-BC36CA364292}"/>
              </a:ext>
            </a:extLst>
          </p:cNvPr>
          <p:cNvGrpSpPr/>
          <p:nvPr/>
        </p:nvGrpSpPr>
        <p:grpSpPr>
          <a:xfrm>
            <a:off x="1517106" y="1047976"/>
            <a:ext cx="747675" cy="781952"/>
            <a:chOff x="2932309" y="375307"/>
            <a:chExt cx="1080000" cy="1147070"/>
          </a:xfrm>
        </p:grpSpPr>
        <p:sp>
          <p:nvSpPr>
            <p:cNvPr id="58" name="Прямоугольник: скругленные углы 3">
              <a:extLst>
                <a:ext uri="{FF2B5EF4-FFF2-40B4-BE49-F238E27FC236}">
                  <a16:creationId xmlns:a16="http://schemas.microsoft.com/office/drawing/2014/main" id="{645FCDEB-1970-425E-BCE3-F33D34B3FF18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AAE8C61-0DD6-46E9-AC60-8189B329E94E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С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0" name="Группа 33">
            <a:extLst>
              <a:ext uri="{FF2B5EF4-FFF2-40B4-BE49-F238E27FC236}">
                <a16:creationId xmlns:a16="http://schemas.microsoft.com/office/drawing/2014/main" id="{C0760B93-8D2D-4FC4-B376-A54FB0B353DB}"/>
              </a:ext>
            </a:extLst>
          </p:cNvPr>
          <p:cNvGrpSpPr/>
          <p:nvPr/>
        </p:nvGrpSpPr>
        <p:grpSpPr>
          <a:xfrm>
            <a:off x="2421105" y="1047976"/>
            <a:ext cx="747675" cy="781952"/>
            <a:chOff x="2932309" y="375307"/>
            <a:chExt cx="1080000" cy="1147070"/>
          </a:xfrm>
        </p:grpSpPr>
        <p:sp>
          <p:nvSpPr>
            <p:cNvPr id="61" name="Прямоугольник: скругленные углы 3">
              <a:extLst>
                <a:ext uri="{FF2B5EF4-FFF2-40B4-BE49-F238E27FC236}">
                  <a16:creationId xmlns:a16="http://schemas.microsoft.com/office/drawing/2014/main" id="{56E0317C-BECC-43E0-BFAA-1697FCE7551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D784921-8EEC-4F75-8C9A-45B162205837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3" name="Группа 33">
            <a:extLst>
              <a:ext uri="{FF2B5EF4-FFF2-40B4-BE49-F238E27FC236}">
                <a16:creationId xmlns:a16="http://schemas.microsoft.com/office/drawing/2014/main" id="{9598E4DF-E81B-4425-AACE-B7006E27780E}"/>
              </a:ext>
            </a:extLst>
          </p:cNvPr>
          <p:cNvGrpSpPr/>
          <p:nvPr/>
        </p:nvGrpSpPr>
        <p:grpSpPr>
          <a:xfrm>
            <a:off x="3325104" y="1047976"/>
            <a:ext cx="747675" cy="781952"/>
            <a:chOff x="2932309" y="375307"/>
            <a:chExt cx="1080000" cy="1147070"/>
          </a:xfrm>
        </p:grpSpPr>
        <p:sp>
          <p:nvSpPr>
            <p:cNvPr id="64" name="Прямоугольник: скругленные углы 3">
              <a:extLst>
                <a:ext uri="{FF2B5EF4-FFF2-40B4-BE49-F238E27FC236}">
                  <a16:creationId xmlns:a16="http://schemas.microsoft.com/office/drawing/2014/main" id="{5F84D1D9-FD2D-4917-A583-31F601DEEA8F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3B75008-FFD5-403F-8156-B3A1A1D4BCB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Н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6" name="Группа 33">
            <a:extLst>
              <a:ext uri="{FF2B5EF4-FFF2-40B4-BE49-F238E27FC236}">
                <a16:creationId xmlns:a16="http://schemas.microsoft.com/office/drawing/2014/main" id="{90A6A82A-ADE0-4753-AADC-6EEF4D6BE7BD}"/>
              </a:ext>
            </a:extLst>
          </p:cNvPr>
          <p:cNvGrpSpPr/>
          <p:nvPr/>
        </p:nvGrpSpPr>
        <p:grpSpPr>
          <a:xfrm>
            <a:off x="5133102" y="1047976"/>
            <a:ext cx="747675" cy="781952"/>
            <a:chOff x="2932309" y="375307"/>
            <a:chExt cx="1080000" cy="1147070"/>
          </a:xfrm>
        </p:grpSpPr>
        <p:sp>
          <p:nvSpPr>
            <p:cNvPr id="67" name="Прямоугольник: скругленные углы 3">
              <a:extLst>
                <a:ext uri="{FF2B5EF4-FFF2-40B4-BE49-F238E27FC236}">
                  <a16:creationId xmlns:a16="http://schemas.microsoft.com/office/drawing/2014/main" id="{75F0553F-2C42-450A-9CDE-0485F0FF7A93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3BCE2DE-5339-4E7C-BE68-0CBC668E24B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В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9" name="Группа 33">
            <a:extLst>
              <a:ext uri="{FF2B5EF4-FFF2-40B4-BE49-F238E27FC236}">
                <a16:creationId xmlns:a16="http://schemas.microsoft.com/office/drawing/2014/main" id="{894DD347-55B1-493C-ABA1-C73D68C6322E}"/>
              </a:ext>
            </a:extLst>
          </p:cNvPr>
          <p:cNvGrpSpPr/>
          <p:nvPr/>
        </p:nvGrpSpPr>
        <p:grpSpPr>
          <a:xfrm>
            <a:off x="4229103" y="1047976"/>
            <a:ext cx="747675" cy="781952"/>
            <a:chOff x="2932309" y="375307"/>
            <a:chExt cx="1080000" cy="1147070"/>
          </a:xfrm>
        </p:grpSpPr>
        <p:sp>
          <p:nvSpPr>
            <p:cNvPr id="70" name="Прямоугольник: скругленные углы 3">
              <a:extLst>
                <a:ext uri="{FF2B5EF4-FFF2-40B4-BE49-F238E27FC236}">
                  <a16:creationId xmlns:a16="http://schemas.microsoft.com/office/drawing/2014/main" id="{69E83444-4F4D-4853-B32B-DE3A3F892E8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A78E7DB-8B23-42C3-9672-1077DC9913A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О</a:t>
              </a:r>
            </a:p>
          </p:txBody>
        </p:sp>
      </p:grpSp>
      <p:grpSp>
        <p:nvGrpSpPr>
          <p:cNvPr id="72" name="Группа 33">
            <a:extLst>
              <a:ext uri="{FF2B5EF4-FFF2-40B4-BE49-F238E27FC236}">
                <a16:creationId xmlns:a16="http://schemas.microsoft.com/office/drawing/2014/main" id="{8D6A645A-FCC1-4114-8FFB-9E9E4026CBBC}"/>
              </a:ext>
            </a:extLst>
          </p:cNvPr>
          <p:cNvGrpSpPr/>
          <p:nvPr/>
        </p:nvGrpSpPr>
        <p:grpSpPr>
          <a:xfrm>
            <a:off x="3333069" y="1047976"/>
            <a:ext cx="747675" cy="781952"/>
            <a:chOff x="2932310" y="375307"/>
            <a:chExt cx="1080000" cy="1147070"/>
          </a:xfrm>
        </p:grpSpPr>
        <p:sp>
          <p:nvSpPr>
            <p:cNvPr id="73" name="Прямоугольник: скругленные углы 3">
              <a:extLst>
                <a:ext uri="{FF2B5EF4-FFF2-40B4-BE49-F238E27FC236}">
                  <a16:creationId xmlns:a16="http://schemas.microsoft.com/office/drawing/2014/main" id="{597F2D68-1F26-478D-A983-2D3C1E6C2E94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EB33B9F-D8F1-4835-97C9-923C1DC7AB7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П</a:t>
              </a:r>
            </a:p>
          </p:txBody>
        </p:sp>
      </p:grpSp>
      <p:grpSp>
        <p:nvGrpSpPr>
          <p:cNvPr id="75" name="Группа 33">
            <a:extLst>
              <a:ext uri="{FF2B5EF4-FFF2-40B4-BE49-F238E27FC236}">
                <a16:creationId xmlns:a16="http://schemas.microsoft.com/office/drawing/2014/main" id="{D89B98FE-EF03-486D-B99F-BF7067FF1207}"/>
              </a:ext>
            </a:extLst>
          </p:cNvPr>
          <p:cNvGrpSpPr/>
          <p:nvPr/>
        </p:nvGrpSpPr>
        <p:grpSpPr>
          <a:xfrm>
            <a:off x="3312886" y="1054863"/>
            <a:ext cx="747675" cy="775065"/>
            <a:chOff x="2932309" y="385410"/>
            <a:chExt cx="1080000" cy="1136967"/>
          </a:xfrm>
        </p:grpSpPr>
        <p:sp>
          <p:nvSpPr>
            <p:cNvPr id="76" name="Прямоугольник: скругленные углы 3">
              <a:extLst>
                <a:ext uri="{FF2B5EF4-FFF2-40B4-BE49-F238E27FC236}">
                  <a16:creationId xmlns:a16="http://schemas.microsoft.com/office/drawing/2014/main" id="{0B71E9B5-3044-4A15-BD74-31F0AAF49803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DF152BC-599B-4A6C-A470-5161D55CEAB4}"/>
                </a:ext>
              </a:extLst>
            </p:cNvPr>
            <p:cNvSpPr txBox="1"/>
            <p:nvPr/>
          </p:nvSpPr>
          <p:spPr>
            <a:xfrm>
              <a:off x="3036729" y="385410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М</a:t>
              </a:r>
            </a:p>
          </p:txBody>
        </p:sp>
      </p:grpSp>
      <p:grpSp>
        <p:nvGrpSpPr>
          <p:cNvPr id="78" name="Группа 33">
            <a:extLst>
              <a:ext uri="{FF2B5EF4-FFF2-40B4-BE49-F238E27FC236}">
                <a16:creationId xmlns:a16="http://schemas.microsoft.com/office/drawing/2014/main" id="{A43D10E3-ACC7-4A08-B044-51F800F8F3F0}"/>
              </a:ext>
            </a:extLst>
          </p:cNvPr>
          <p:cNvGrpSpPr/>
          <p:nvPr/>
        </p:nvGrpSpPr>
        <p:grpSpPr>
          <a:xfrm>
            <a:off x="6875706" y="1047976"/>
            <a:ext cx="747675" cy="781952"/>
            <a:chOff x="2932309" y="375307"/>
            <a:chExt cx="1080000" cy="1147070"/>
          </a:xfrm>
        </p:grpSpPr>
        <p:sp>
          <p:nvSpPr>
            <p:cNvPr id="79" name="Прямоугольник: скругленные углы 3">
              <a:extLst>
                <a:ext uri="{FF2B5EF4-FFF2-40B4-BE49-F238E27FC236}">
                  <a16:creationId xmlns:a16="http://schemas.microsoft.com/office/drawing/2014/main" id="{B28B9589-4C0A-47D6-AF07-5208F1795A9B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64ACF7F-086A-4A26-9390-6A2EFAC0672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Р</a:t>
              </a:r>
            </a:p>
          </p:txBody>
        </p:sp>
      </p:grpSp>
      <p:grpSp>
        <p:nvGrpSpPr>
          <p:cNvPr id="81" name="Группа 33">
            <a:extLst>
              <a:ext uri="{FF2B5EF4-FFF2-40B4-BE49-F238E27FC236}">
                <a16:creationId xmlns:a16="http://schemas.microsoft.com/office/drawing/2014/main" id="{77C1403E-DCB5-4276-A046-2DA3B85EF431}"/>
              </a:ext>
            </a:extLst>
          </p:cNvPr>
          <p:cNvGrpSpPr/>
          <p:nvPr/>
        </p:nvGrpSpPr>
        <p:grpSpPr>
          <a:xfrm>
            <a:off x="6017065" y="1047976"/>
            <a:ext cx="747675" cy="781952"/>
            <a:chOff x="2932309" y="375307"/>
            <a:chExt cx="1080000" cy="1147070"/>
          </a:xfrm>
        </p:grpSpPr>
        <p:sp>
          <p:nvSpPr>
            <p:cNvPr id="82" name="Прямоугольник: скругленные углы 3">
              <a:extLst>
                <a:ext uri="{FF2B5EF4-FFF2-40B4-BE49-F238E27FC236}">
                  <a16:creationId xmlns:a16="http://schemas.microsoft.com/office/drawing/2014/main" id="{ED254E0B-CD93-4FF6-BCAC-98DC786EBCE7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3B212B0-1787-424C-A735-1704579E1AA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О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4" name="Группа 33">
            <a:extLst>
              <a:ext uri="{FF2B5EF4-FFF2-40B4-BE49-F238E27FC236}">
                <a16:creationId xmlns:a16="http://schemas.microsoft.com/office/drawing/2014/main" id="{86EFE923-8799-4818-8A7F-D5342CE041DA}"/>
              </a:ext>
            </a:extLst>
          </p:cNvPr>
          <p:cNvGrpSpPr/>
          <p:nvPr/>
        </p:nvGrpSpPr>
        <p:grpSpPr>
          <a:xfrm>
            <a:off x="6018234" y="1047976"/>
            <a:ext cx="747675" cy="781952"/>
            <a:chOff x="2932310" y="375307"/>
            <a:chExt cx="1080000" cy="1147070"/>
          </a:xfrm>
        </p:grpSpPr>
        <p:sp>
          <p:nvSpPr>
            <p:cNvPr id="85" name="Прямоугольник: скругленные углы 3">
              <a:extLst>
                <a:ext uri="{FF2B5EF4-FFF2-40B4-BE49-F238E27FC236}">
                  <a16:creationId xmlns:a16="http://schemas.microsoft.com/office/drawing/2014/main" id="{DD762A53-01CE-4609-8EAD-5B71063B2FB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6B9D555-F2E0-4B1E-989D-11B90C0DE92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Е</a:t>
              </a:r>
            </a:p>
          </p:txBody>
        </p:sp>
      </p:grpSp>
      <p:grpSp>
        <p:nvGrpSpPr>
          <p:cNvPr id="87" name="Группа 33">
            <a:extLst>
              <a:ext uri="{FF2B5EF4-FFF2-40B4-BE49-F238E27FC236}">
                <a16:creationId xmlns:a16="http://schemas.microsoft.com/office/drawing/2014/main" id="{E69809B0-9C54-45C7-BD98-F015C40F9AAC}"/>
              </a:ext>
            </a:extLst>
          </p:cNvPr>
          <p:cNvGrpSpPr/>
          <p:nvPr/>
        </p:nvGrpSpPr>
        <p:grpSpPr>
          <a:xfrm>
            <a:off x="6024370" y="1047976"/>
            <a:ext cx="747675" cy="781952"/>
            <a:chOff x="2932309" y="375307"/>
            <a:chExt cx="1080000" cy="1147070"/>
          </a:xfrm>
        </p:grpSpPr>
        <p:sp>
          <p:nvSpPr>
            <p:cNvPr id="88" name="Прямоугольник: скругленные углы 3">
              <a:extLst>
                <a:ext uri="{FF2B5EF4-FFF2-40B4-BE49-F238E27FC236}">
                  <a16:creationId xmlns:a16="http://schemas.microsoft.com/office/drawing/2014/main" id="{BF4AFA4E-80D2-44F6-A3AC-7C3E8F1D4CC5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B294D29-A297-4EFD-8DFE-6D6CB250BB73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0" name="Группа 33">
            <a:extLst>
              <a:ext uri="{FF2B5EF4-FFF2-40B4-BE49-F238E27FC236}">
                <a16:creationId xmlns:a16="http://schemas.microsoft.com/office/drawing/2014/main" id="{BA27B441-9D5B-4DE7-A803-3B7F0C482AE8}"/>
              </a:ext>
            </a:extLst>
          </p:cNvPr>
          <p:cNvGrpSpPr/>
          <p:nvPr/>
        </p:nvGrpSpPr>
        <p:grpSpPr>
          <a:xfrm>
            <a:off x="648200" y="1960124"/>
            <a:ext cx="747675" cy="781952"/>
            <a:chOff x="2932309" y="375307"/>
            <a:chExt cx="1080000" cy="1147070"/>
          </a:xfrm>
        </p:grpSpPr>
        <p:sp>
          <p:nvSpPr>
            <p:cNvPr id="91" name="Прямоугольник: скругленные углы 3">
              <a:extLst>
                <a:ext uri="{FF2B5EF4-FFF2-40B4-BE49-F238E27FC236}">
                  <a16:creationId xmlns:a16="http://schemas.microsoft.com/office/drawing/2014/main" id="{DB88AE23-EC29-4090-B00E-6FD6741D2BE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3EB092E-FFF0-4454-81CF-0B7770663B3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П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3" name="Группа 33">
            <a:extLst>
              <a:ext uri="{FF2B5EF4-FFF2-40B4-BE49-F238E27FC236}">
                <a16:creationId xmlns:a16="http://schemas.microsoft.com/office/drawing/2014/main" id="{D31530F9-8B1B-4C85-A798-91D1E41B3A77}"/>
              </a:ext>
            </a:extLst>
          </p:cNvPr>
          <p:cNvGrpSpPr/>
          <p:nvPr/>
        </p:nvGrpSpPr>
        <p:grpSpPr>
          <a:xfrm>
            <a:off x="1552199" y="1960124"/>
            <a:ext cx="747675" cy="781952"/>
            <a:chOff x="2932309" y="375307"/>
            <a:chExt cx="1080000" cy="1147070"/>
          </a:xfrm>
        </p:grpSpPr>
        <p:sp>
          <p:nvSpPr>
            <p:cNvPr id="94" name="Прямоугольник: скругленные углы 3">
              <a:extLst>
                <a:ext uri="{FF2B5EF4-FFF2-40B4-BE49-F238E27FC236}">
                  <a16:creationId xmlns:a16="http://schemas.microsoft.com/office/drawing/2014/main" id="{B7133B99-82F8-430C-A535-3141FC889D4A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FEA970E-6349-4F60-8255-3365A8BA8C3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О</a:t>
              </a:r>
            </a:p>
          </p:txBody>
        </p:sp>
      </p:grpSp>
      <p:grpSp>
        <p:nvGrpSpPr>
          <p:cNvPr id="96" name="Группа 33">
            <a:extLst>
              <a:ext uri="{FF2B5EF4-FFF2-40B4-BE49-F238E27FC236}">
                <a16:creationId xmlns:a16="http://schemas.microsoft.com/office/drawing/2014/main" id="{0A0ECEFF-82F7-4108-BDBA-8662F9B7A8EE}"/>
              </a:ext>
            </a:extLst>
          </p:cNvPr>
          <p:cNvGrpSpPr/>
          <p:nvPr/>
        </p:nvGrpSpPr>
        <p:grpSpPr>
          <a:xfrm>
            <a:off x="4264196" y="1960124"/>
            <a:ext cx="747675" cy="781952"/>
            <a:chOff x="2932309" y="375307"/>
            <a:chExt cx="1080000" cy="1147070"/>
          </a:xfrm>
        </p:grpSpPr>
        <p:sp>
          <p:nvSpPr>
            <p:cNvPr id="97" name="Прямоугольник: скругленные углы 3">
              <a:extLst>
                <a:ext uri="{FF2B5EF4-FFF2-40B4-BE49-F238E27FC236}">
                  <a16:creationId xmlns:a16="http://schemas.microsoft.com/office/drawing/2014/main" id="{6B76EEF4-67B8-4CCE-A9B3-90EF8C8D6078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8705C86-E432-48D3-A697-C5EDFA6F30A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Л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9" name="Группа 33">
            <a:extLst>
              <a:ext uri="{FF2B5EF4-FFF2-40B4-BE49-F238E27FC236}">
                <a16:creationId xmlns:a16="http://schemas.microsoft.com/office/drawing/2014/main" id="{5D64E17B-C785-45B2-A102-D1CAF81A360B}"/>
              </a:ext>
            </a:extLst>
          </p:cNvPr>
          <p:cNvGrpSpPr/>
          <p:nvPr/>
        </p:nvGrpSpPr>
        <p:grpSpPr>
          <a:xfrm>
            <a:off x="3360197" y="1960124"/>
            <a:ext cx="747675" cy="781952"/>
            <a:chOff x="2932309" y="375307"/>
            <a:chExt cx="1080000" cy="1147070"/>
          </a:xfrm>
        </p:grpSpPr>
        <p:sp>
          <p:nvSpPr>
            <p:cNvPr id="100" name="Прямоугольник: скругленные углы 3">
              <a:extLst>
                <a:ext uri="{FF2B5EF4-FFF2-40B4-BE49-F238E27FC236}">
                  <a16:creationId xmlns:a16="http://schemas.microsoft.com/office/drawing/2014/main" id="{3BFD645D-9313-49C4-BA29-F07B680928A4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0697B25-C4D9-4B2B-ACC0-438F09C0F123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У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2" name="Группа 33">
            <a:extLst>
              <a:ext uri="{FF2B5EF4-FFF2-40B4-BE49-F238E27FC236}">
                <a16:creationId xmlns:a16="http://schemas.microsoft.com/office/drawing/2014/main" id="{BF9AFDFD-662B-436C-A622-A250A1FBBD9F}"/>
              </a:ext>
            </a:extLst>
          </p:cNvPr>
          <p:cNvGrpSpPr/>
          <p:nvPr/>
        </p:nvGrpSpPr>
        <p:grpSpPr>
          <a:xfrm>
            <a:off x="2456198" y="1960124"/>
            <a:ext cx="747675" cy="781952"/>
            <a:chOff x="2932309" y="375307"/>
            <a:chExt cx="1080000" cy="1147070"/>
          </a:xfrm>
        </p:grpSpPr>
        <p:sp>
          <p:nvSpPr>
            <p:cNvPr id="103" name="Прямоугольник: скругленные углы 3">
              <a:extLst>
                <a:ext uri="{FF2B5EF4-FFF2-40B4-BE49-F238E27FC236}">
                  <a16:creationId xmlns:a16="http://schemas.microsoft.com/office/drawing/2014/main" id="{562E5B56-729F-4DFE-A801-451D9192B7A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D79B44B-A041-44CB-8675-2B39B330CB15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П</a:t>
              </a:r>
            </a:p>
          </p:txBody>
        </p:sp>
      </p:grpSp>
      <p:grpSp>
        <p:nvGrpSpPr>
          <p:cNvPr id="105" name="Группа 33">
            <a:extLst>
              <a:ext uri="{FF2B5EF4-FFF2-40B4-BE49-F238E27FC236}">
                <a16:creationId xmlns:a16="http://schemas.microsoft.com/office/drawing/2014/main" id="{6C068EE4-DD6B-47B3-BDA8-3723FE6940D7}"/>
              </a:ext>
            </a:extLst>
          </p:cNvPr>
          <p:cNvGrpSpPr/>
          <p:nvPr/>
        </p:nvGrpSpPr>
        <p:grpSpPr>
          <a:xfrm>
            <a:off x="4270007" y="1961815"/>
            <a:ext cx="747675" cy="781952"/>
            <a:chOff x="2932310" y="375307"/>
            <a:chExt cx="1080000" cy="1147070"/>
          </a:xfrm>
        </p:grpSpPr>
        <p:sp>
          <p:nvSpPr>
            <p:cNvPr id="106" name="Прямоугольник: скругленные углы 3">
              <a:extLst>
                <a:ext uri="{FF2B5EF4-FFF2-40B4-BE49-F238E27FC236}">
                  <a16:creationId xmlns:a16="http://schemas.microsoft.com/office/drawing/2014/main" id="{A261008E-8DE9-44BE-BE6D-78695FF9991C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A1EECC2-5427-4A03-8BBC-59B44AD3322E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Р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8" name="Группа 33">
            <a:extLst>
              <a:ext uri="{FF2B5EF4-FFF2-40B4-BE49-F238E27FC236}">
                <a16:creationId xmlns:a16="http://schemas.microsoft.com/office/drawing/2014/main" id="{28C1F6CE-995D-42AF-8AFC-B2739788FBE5}"/>
              </a:ext>
            </a:extLst>
          </p:cNvPr>
          <p:cNvGrpSpPr/>
          <p:nvPr/>
        </p:nvGrpSpPr>
        <p:grpSpPr>
          <a:xfrm>
            <a:off x="4271202" y="1956550"/>
            <a:ext cx="747675" cy="781952"/>
            <a:chOff x="2932309" y="375307"/>
            <a:chExt cx="1080000" cy="1147070"/>
          </a:xfrm>
        </p:grpSpPr>
        <p:sp>
          <p:nvSpPr>
            <p:cNvPr id="109" name="Прямоугольник: скругленные углы 3">
              <a:extLst>
                <a:ext uri="{FF2B5EF4-FFF2-40B4-BE49-F238E27FC236}">
                  <a16:creationId xmlns:a16="http://schemas.microsoft.com/office/drawing/2014/main" id="{B5E41D8D-61B7-4330-B391-2BD93D0F1784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EA7FDE4-DBD1-4A5B-913C-163466400A45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Г</a:t>
              </a:r>
            </a:p>
          </p:txBody>
        </p:sp>
      </p:grpSp>
      <p:grpSp>
        <p:nvGrpSpPr>
          <p:cNvPr id="111" name="Группа 33">
            <a:extLst>
              <a:ext uri="{FF2B5EF4-FFF2-40B4-BE49-F238E27FC236}">
                <a16:creationId xmlns:a16="http://schemas.microsoft.com/office/drawing/2014/main" id="{D7BDA87F-7ACC-4836-AE74-E003288967C8}"/>
              </a:ext>
            </a:extLst>
          </p:cNvPr>
          <p:cNvGrpSpPr/>
          <p:nvPr/>
        </p:nvGrpSpPr>
        <p:grpSpPr>
          <a:xfrm>
            <a:off x="5168195" y="1960124"/>
            <a:ext cx="747675" cy="781952"/>
            <a:chOff x="2932309" y="375307"/>
            <a:chExt cx="1080000" cy="1147070"/>
          </a:xfrm>
        </p:grpSpPr>
        <p:sp>
          <p:nvSpPr>
            <p:cNvPr id="112" name="Прямоугольник: скругленные углы 3">
              <a:extLst>
                <a:ext uri="{FF2B5EF4-FFF2-40B4-BE49-F238E27FC236}">
                  <a16:creationId xmlns:a16="http://schemas.microsoft.com/office/drawing/2014/main" id="{295174D5-5A9D-4522-9905-28F3B0D3D9B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AE85CB6-D7C2-400F-B330-FCF1E1B68ED0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4" name="Группа 33">
            <a:extLst>
              <a:ext uri="{FF2B5EF4-FFF2-40B4-BE49-F238E27FC236}">
                <a16:creationId xmlns:a16="http://schemas.microsoft.com/office/drawing/2014/main" id="{0CEBA055-1A9D-4F9B-82D7-559837FCB009}"/>
              </a:ext>
            </a:extLst>
          </p:cNvPr>
          <p:cNvGrpSpPr/>
          <p:nvPr/>
        </p:nvGrpSpPr>
        <p:grpSpPr>
          <a:xfrm>
            <a:off x="6072196" y="1960124"/>
            <a:ext cx="747675" cy="781952"/>
            <a:chOff x="2932309" y="375307"/>
            <a:chExt cx="1080000" cy="1147070"/>
          </a:xfrm>
        </p:grpSpPr>
        <p:sp>
          <p:nvSpPr>
            <p:cNvPr id="115" name="Прямоугольник: скругленные углы 3">
              <a:extLst>
                <a:ext uri="{FF2B5EF4-FFF2-40B4-BE49-F238E27FC236}">
                  <a16:creationId xmlns:a16="http://schemas.microsoft.com/office/drawing/2014/main" id="{3DD291F0-C086-4E42-ADBB-26906C2BF9C4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19E7B086-6EAA-4231-B9AC-76948DFC413C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Н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7" name="Группа 33">
            <a:extLst>
              <a:ext uri="{FF2B5EF4-FFF2-40B4-BE49-F238E27FC236}">
                <a16:creationId xmlns:a16="http://schemas.microsoft.com/office/drawing/2014/main" id="{769F469B-550E-43CE-A231-941C7E14ABE1}"/>
              </a:ext>
            </a:extLst>
          </p:cNvPr>
          <p:cNvGrpSpPr/>
          <p:nvPr/>
        </p:nvGrpSpPr>
        <p:grpSpPr>
          <a:xfrm>
            <a:off x="6072195" y="1974961"/>
            <a:ext cx="747675" cy="769441"/>
            <a:chOff x="2932310" y="393660"/>
            <a:chExt cx="1080000" cy="1128717"/>
          </a:xfrm>
        </p:grpSpPr>
        <p:sp>
          <p:nvSpPr>
            <p:cNvPr id="118" name="Прямоугольник: скругленные углы 3">
              <a:extLst>
                <a:ext uri="{FF2B5EF4-FFF2-40B4-BE49-F238E27FC236}">
                  <a16:creationId xmlns:a16="http://schemas.microsoft.com/office/drawing/2014/main" id="{D9A27F39-0248-4F27-A2DC-3DD63911927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93BB9459-7FB0-4178-96B6-492479E529E7}"/>
                </a:ext>
              </a:extLst>
            </p:cNvPr>
            <p:cNvSpPr txBox="1"/>
            <p:nvPr/>
          </p:nvSpPr>
          <p:spPr>
            <a:xfrm>
              <a:off x="3008565" y="393660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М</a:t>
              </a:r>
            </a:p>
          </p:txBody>
        </p:sp>
      </p:grpSp>
      <p:grpSp>
        <p:nvGrpSpPr>
          <p:cNvPr id="120" name="Группа 33">
            <a:extLst>
              <a:ext uri="{FF2B5EF4-FFF2-40B4-BE49-F238E27FC236}">
                <a16:creationId xmlns:a16="http://schemas.microsoft.com/office/drawing/2014/main" id="{916BED89-3ACB-46FE-BA85-3775BD407E3E}"/>
              </a:ext>
            </a:extLst>
          </p:cNvPr>
          <p:cNvGrpSpPr/>
          <p:nvPr/>
        </p:nvGrpSpPr>
        <p:grpSpPr>
          <a:xfrm>
            <a:off x="6072195" y="1954224"/>
            <a:ext cx="747675" cy="781952"/>
            <a:chOff x="2932309" y="375307"/>
            <a:chExt cx="1080000" cy="1147070"/>
          </a:xfrm>
        </p:grpSpPr>
        <p:sp>
          <p:nvSpPr>
            <p:cNvPr id="121" name="Прямоугольник: скругленные углы 3">
              <a:extLst>
                <a:ext uri="{FF2B5EF4-FFF2-40B4-BE49-F238E27FC236}">
                  <a16:creationId xmlns:a16="http://schemas.microsoft.com/office/drawing/2014/main" id="{252ACC75-3A34-4424-8B09-C37B0886B5E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1092AC1C-77D0-4FAB-B20F-19830CCC9E94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Й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CD289AF5-EA38-4A5A-8DA4-5491234E153F}"/>
              </a:ext>
            </a:extLst>
          </p:cNvPr>
          <p:cNvGrpSpPr/>
          <p:nvPr/>
        </p:nvGrpSpPr>
        <p:grpSpPr>
          <a:xfrm>
            <a:off x="157265" y="1077091"/>
            <a:ext cx="1193493" cy="769441"/>
            <a:chOff x="366488" y="1758618"/>
            <a:chExt cx="1364718" cy="769441"/>
          </a:xfrm>
        </p:grpSpPr>
        <p:sp>
          <p:nvSpPr>
            <p:cNvPr id="125" name="Прямоугольник: скругленные углы 32">
              <a:extLst>
                <a:ext uri="{FF2B5EF4-FFF2-40B4-BE49-F238E27FC236}">
                  <a16:creationId xmlns:a16="http://schemas.microsoft.com/office/drawing/2014/main" id="{3E69E942-7C7E-4ED5-AF15-6C70DDBB0782}"/>
                </a:ext>
              </a:extLst>
            </p:cNvPr>
            <p:cNvSpPr/>
            <p:nvPr/>
          </p:nvSpPr>
          <p:spPr>
            <a:xfrm>
              <a:off x="366488" y="1758618"/>
              <a:ext cx="1364718" cy="769441"/>
            </a:xfrm>
            <a:custGeom>
              <a:avLst/>
              <a:gdLst>
                <a:gd name="connsiteX0" fmla="*/ 0 w 1364718"/>
                <a:gd name="connsiteY0" fmla="*/ 128243 h 769441"/>
                <a:gd name="connsiteX1" fmla="*/ 128243 w 1364718"/>
                <a:gd name="connsiteY1" fmla="*/ 0 h 769441"/>
                <a:gd name="connsiteX2" fmla="*/ 1236475 w 1364718"/>
                <a:gd name="connsiteY2" fmla="*/ 0 h 769441"/>
                <a:gd name="connsiteX3" fmla="*/ 1364718 w 1364718"/>
                <a:gd name="connsiteY3" fmla="*/ 128243 h 769441"/>
                <a:gd name="connsiteX4" fmla="*/ 1364718 w 1364718"/>
                <a:gd name="connsiteY4" fmla="*/ 641198 h 769441"/>
                <a:gd name="connsiteX5" fmla="*/ 1236475 w 1364718"/>
                <a:gd name="connsiteY5" fmla="*/ 769441 h 769441"/>
                <a:gd name="connsiteX6" fmla="*/ 128243 w 1364718"/>
                <a:gd name="connsiteY6" fmla="*/ 769441 h 769441"/>
                <a:gd name="connsiteX7" fmla="*/ 0 w 1364718"/>
                <a:gd name="connsiteY7" fmla="*/ 641198 h 769441"/>
                <a:gd name="connsiteX8" fmla="*/ 0 w 1364718"/>
                <a:gd name="connsiteY8" fmla="*/ 128243 h 76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4718" h="769441" fill="none" extrusionOk="0">
                  <a:moveTo>
                    <a:pt x="0" y="128243"/>
                  </a:moveTo>
                  <a:cubicBezTo>
                    <a:pt x="-2587" y="63255"/>
                    <a:pt x="49824" y="316"/>
                    <a:pt x="128243" y="0"/>
                  </a:cubicBezTo>
                  <a:cubicBezTo>
                    <a:pt x="349338" y="8888"/>
                    <a:pt x="820736" y="-71207"/>
                    <a:pt x="1236475" y="0"/>
                  </a:cubicBezTo>
                  <a:cubicBezTo>
                    <a:pt x="1308533" y="-1184"/>
                    <a:pt x="1363584" y="56911"/>
                    <a:pt x="1364718" y="128243"/>
                  </a:cubicBezTo>
                  <a:cubicBezTo>
                    <a:pt x="1338345" y="287918"/>
                    <a:pt x="1339956" y="524829"/>
                    <a:pt x="1364718" y="641198"/>
                  </a:cubicBezTo>
                  <a:cubicBezTo>
                    <a:pt x="1369631" y="723435"/>
                    <a:pt x="1314013" y="781706"/>
                    <a:pt x="1236475" y="769441"/>
                  </a:cubicBezTo>
                  <a:cubicBezTo>
                    <a:pt x="847368" y="671538"/>
                    <a:pt x="242419" y="783663"/>
                    <a:pt x="128243" y="769441"/>
                  </a:cubicBezTo>
                  <a:cubicBezTo>
                    <a:pt x="47296" y="760573"/>
                    <a:pt x="8546" y="702908"/>
                    <a:pt x="0" y="641198"/>
                  </a:cubicBezTo>
                  <a:cubicBezTo>
                    <a:pt x="-35426" y="460795"/>
                    <a:pt x="-41025" y="303470"/>
                    <a:pt x="0" y="128243"/>
                  </a:cubicBezTo>
                  <a:close/>
                </a:path>
                <a:path w="1364718" h="769441" stroke="0" extrusionOk="0">
                  <a:moveTo>
                    <a:pt x="0" y="128243"/>
                  </a:moveTo>
                  <a:cubicBezTo>
                    <a:pt x="1728" y="59755"/>
                    <a:pt x="69892" y="-3460"/>
                    <a:pt x="128243" y="0"/>
                  </a:cubicBezTo>
                  <a:cubicBezTo>
                    <a:pt x="633204" y="12846"/>
                    <a:pt x="1069713" y="-46647"/>
                    <a:pt x="1236475" y="0"/>
                  </a:cubicBezTo>
                  <a:cubicBezTo>
                    <a:pt x="1304120" y="1283"/>
                    <a:pt x="1377541" y="54632"/>
                    <a:pt x="1364718" y="128243"/>
                  </a:cubicBezTo>
                  <a:cubicBezTo>
                    <a:pt x="1335793" y="335432"/>
                    <a:pt x="1378111" y="531031"/>
                    <a:pt x="1364718" y="641198"/>
                  </a:cubicBezTo>
                  <a:cubicBezTo>
                    <a:pt x="1360839" y="708880"/>
                    <a:pt x="1318125" y="773949"/>
                    <a:pt x="1236475" y="769441"/>
                  </a:cubicBezTo>
                  <a:cubicBezTo>
                    <a:pt x="1090426" y="671727"/>
                    <a:pt x="602344" y="742415"/>
                    <a:pt x="128243" y="769441"/>
                  </a:cubicBezTo>
                  <a:cubicBezTo>
                    <a:pt x="49861" y="771989"/>
                    <a:pt x="237" y="718431"/>
                    <a:pt x="0" y="641198"/>
                  </a:cubicBezTo>
                  <a:cubicBezTo>
                    <a:pt x="-9040" y="573378"/>
                    <a:pt x="-40842" y="332361"/>
                    <a:pt x="0" y="128243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4539639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/>
              <a:endParaRPr lang="ru-RU" sz="44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6715A7D6-7A5C-4A42-B117-CBE104055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2892" y="1798580"/>
              <a:ext cx="484338" cy="62712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7AE9C19C-3FF5-417C-8953-181467D471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331" b="95669" l="2137" r="97009">
                        <a14:foregroundMark x1="8120" y1="25591" x2="8120" y2="25591"/>
                        <a14:foregroundMark x1="5983" y1="51181" x2="5983" y2="51181"/>
                        <a14:foregroundMark x1="2991" y1="47638" x2="2991" y2="47638"/>
                        <a14:foregroundMark x1="19231" y1="9055" x2="19231" y2="9055"/>
                        <a14:foregroundMark x1="51282" y1="7480" x2="51282" y2="7480"/>
                        <a14:foregroundMark x1="52564" y1="4331" x2="52564" y2="4331"/>
                        <a14:foregroundMark x1="92735" y1="25591" x2="92735" y2="25591"/>
                        <a14:foregroundMark x1="97009" y1="25591" x2="97009" y2="25591"/>
                        <a14:foregroundMark x1="35470" y1="29134" x2="62393" y2="26378"/>
                        <a14:foregroundMark x1="62393" y1="26378" x2="62393" y2="26378"/>
                        <a14:foregroundMark x1="36325" y1="35039" x2="67949" y2="33465"/>
                        <a14:foregroundMark x1="67949" y1="33465" x2="67949" y2="33465"/>
                        <a14:foregroundMark x1="48291" y1="36614" x2="60256" y2="37402"/>
                        <a14:foregroundMark x1="37179" y1="37402" x2="44017" y2="38189"/>
                        <a14:foregroundMark x1="28632" y1="76772" x2="52564" y2="81102"/>
                        <a14:foregroundMark x1="52991" y1="81102" x2="68803" y2="85827"/>
                        <a14:foregroundMark x1="45726" y1="88583" x2="68376" y2="88583"/>
                        <a14:foregroundMark x1="47009" y1="92520" x2="74359" y2="92126"/>
                        <a14:foregroundMark x1="50855" y1="95669" x2="50855" y2="956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809" y="1004721"/>
            <a:ext cx="810946" cy="880258"/>
          </a:xfrm>
          <a:prstGeom prst="rect">
            <a:avLst/>
          </a:prstGeom>
        </p:spPr>
      </p:pic>
      <p:grpSp>
        <p:nvGrpSpPr>
          <p:cNvPr id="129" name="Группа 33">
            <a:extLst>
              <a:ext uri="{FF2B5EF4-FFF2-40B4-BE49-F238E27FC236}">
                <a16:creationId xmlns:a16="http://schemas.microsoft.com/office/drawing/2014/main" id="{7C619C7C-F70B-45F5-8347-1B321E80B0D2}"/>
              </a:ext>
            </a:extLst>
          </p:cNvPr>
          <p:cNvGrpSpPr/>
          <p:nvPr/>
        </p:nvGrpSpPr>
        <p:grpSpPr>
          <a:xfrm>
            <a:off x="1537915" y="2874074"/>
            <a:ext cx="747675" cy="781952"/>
            <a:chOff x="2932309" y="375307"/>
            <a:chExt cx="1080000" cy="1147070"/>
          </a:xfrm>
        </p:grpSpPr>
        <p:sp>
          <p:nvSpPr>
            <p:cNvPr id="130" name="Прямоугольник: скругленные углы 3">
              <a:extLst>
                <a:ext uri="{FF2B5EF4-FFF2-40B4-BE49-F238E27FC236}">
                  <a16:creationId xmlns:a16="http://schemas.microsoft.com/office/drawing/2014/main" id="{EA8ACA72-65DD-4D6E-A2FC-C40408E388FB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6C10F3E-B41B-4FD7-B992-F2460F3DE85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К</a:t>
              </a:r>
            </a:p>
          </p:txBody>
        </p:sp>
      </p:grpSp>
      <p:grpSp>
        <p:nvGrpSpPr>
          <p:cNvPr id="132" name="Группа 33">
            <a:extLst>
              <a:ext uri="{FF2B5EF4-FFF2-40B4-BE49-F238E27FC236}">
                <a16:creationId xmlns:a16="http://schemas.microsoft.com/office/drawing/2014/main" id="{D0C68845-DF28-4D55-9B12-DB034807D72C}"/>
              </a:ext>
            </a:extLst>
          </p:cNvPr>
          <p:cNvGrpSpPr/>
          <p:nvPr/>
        </p:nvGrpSpPr>
        <p:grpSpPr>
          <a:xfrm>
            <a:off x="2431015" y="2874074"/>
            <a:ext cx="747675" cy="781952"/>
            <a:chOff x="2932309" y="375307"/>
            <a:chExt cx="1080000" cy="1147070"/>
          </a:xfrm>
        </p:grpSpPr>
        <p:sp>
          <p:nvSpPr>
            <p:cNvPr id="133" name="Прямоугольник: скругленные углы 3">
              <a:extLst>
                <a:ext uri="{FF2B5EF4-FFF2-40B4-BE49-F238E27FC236}">
                  <a16:creationId xmlns:a16="http://schemas.microsoft.com/office/drawing/2014/main" id="{DBC1B2A1-1033-4112-92F2-79904CC7B38A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6D171255-E7EB-4A09-B495-0AB554B6D033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О</a:t>
              </a:r>
            </a:p>
          </p:txBody>
        </p:sp>
      </p:grpSp>
      <p:grpSp>
        <p:nvGrpSpPr>
          <p:cNvPr id="135" name="Группа 33">
            <a:extLst>
              <a:ext uri="{FF2B5EF4-FFF2-40B4-BE49-F238E27FC236}">
                <a16:creationId xmlns:a16="http://schemas.microsoft.com/office/drawing/2014/main" id="{4F656BA3-2C6F-4B1A-8D02-813BDCD9840B}"/>
              </a:ext>
            </a:extLst>
          </p:cNvPr>
          <p:cNvGrpSpPr/>
          <p:nvPr/>
        </p:nvGrpSpPr>
        <p:grpSpPr>
          <a:xfrm>
            <a:off x="3324115" y="2874074"/>
            <a:ext cx="747675" cy="781952"/>
            <a:chOff x="2932309" y="375307"/>
            <a:chExt cx="1080000" cy="1147070"/>
          </a:xfrm>
        </p:grpSpPr>
        <p:sp>
          <p:nvSpPr>
            <p:cNvPr id="136" name="Прямоугольник: скругленные углы 3">
              <a:extLst>
                <a:ext uri="{FF2B5EF4-FFF2-40B4-BE49-F238E27FC236}">
                  <a16:creationId xmlns:a16="http://schemas.microsoft.com/office/drawing/2014/main" id="{16AC5183-2EBD-4F22-894E-148060D090BE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F7D3EE1-B6A4-4F04-9D64-3ABAF4545D74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Т</a:t>
              </a:r>
            </a:p>
          </p:txBody>
        </p:sp>
      </p:grpSp>
      <p:grpSp>
        <p:nvGrpSpPr>
          <p:cNvPr id="138" name="Группа 33">
            <a:extLst>
              <a:ext uri="{FF2B5EF4-FFF2-40B4-BE49-F238E27FC236}">
                <a16:creationId xmlns:a16="http://schemas.microsoft.com/office/drawing/2014/main" id="{CC16D4D1-B4DB-4CBE-90BA-6C0DF860BC3F}"/>
              </a:ext>
            </a:extLst>
          </p:cNvPr>
          <p:cNvGrpSpPr/>
          <p:nvPr/>
        </p:nvGrpSpPr>
        <p:grpSpPr>
          <a:xfrm>
            <a:off x="6003415" y="2874074"/>
            <a:ext cx="747675" cy="781952"/>
            <a:chOff x="2932309" y="375307"/>
            <a:chExt cx="1080000" cy="1147070"/>
          </a:xfrm>
        </p:grpSpPr>
        <p:sp>
          <p:nvSpPr>
            <p:cNvPr id="139" name="Прямоугольник: скругленные углы 3">
              <a:extLst>
                <a:ext uri="{FF2B5EF4-FFF2-40B4-BE49-F238E27FC236}">
                  <a16:creationId xmlns:a16="http://schemas.microsoft.com/office/drawing/2014/main" id="{1251E2CC-6E96-400C-AE66-0520613943A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2FFD1E0A-FF9B-4B18-BB9C-F8162BDAFD45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Е</a:t>
              </a:r>
            </a:p>
          </p:txBody>
        </p:sp>
      </p:grpSp>
      <p:grpSp>
        <p:nvGrpSpPr>
          <p:cNvPr id="141" name="Группа 33">
            <a:extLst>
              <a:ext uri="{FF2B5EF4-FFF2-40B4-BE49-F238E27FC236}">
                <a16:creationId xmlns:a16="http://schemas.microsoft.com/office/drawing/2014/main" id="{8183E5A4-563C-4183-98E2-5BD70111A760}"/>
              </a:ext>
            </a:extLst>
          </p:cNvPr>
          <p:cNvGrpSpPr/>
          <p:nvPr/>
        </p:nvGrpSpPr>
        <p:grpSpPr>
          <a:xfrm>
            <a:off x="4217215" y="2874074"/>
            <a:ext cx="747675" cy="781952"/>
            <a:chOff x="2932309" y="375307"/>
            <a:chExt cx="1080000" cy="1147070"/>
          </a:xfrm>
        </p:grpSpPr>
        <p:sp>
          <p:nvSpPr>
            <p:cNvPr id="142" name="Прямоугольник: скругленные углы 3">
              <a:extLst>
                <a:ext uri="{FF2B5EF4-FFF2-40B4-BE49-F238E27FC236}">
                  <a16:creationId xmlns:a16="http://schemas.microsoft.com/office/drawing/2014/main" id="{2819A319-2050-41E0-9F27-27A48CB8A949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8A074FBD-0E95-4508-BF02-3A332E8D264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Е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4" name="Группа 33">
            <a:extLst>
              <a:ext uri="{FF2B5EF4-FFF2-40B4-BE49-F238E27FC236}">
                <a16:creationId xmlns:a16="http://schemas.microsoft.com/office/drawing/2014/main" id="{9E194843-E5DD-4D6D-9B86-59C04E4C991E}"/>
              </a:ext>
            </a:extLst>
          </p:cNvPr>
          <p:cNvGrpSpPr/>
          <p:nvPr/>
        </p:nvGrpSpPr>
        <p:grpSpPr>
          <a:xfrm>
            <a:off x="3307393" y="2864223"/>
            <a:ext cx="747675" cy="781952"/>
            <a:chOff x="2932310" y="375307"/>
            <a:chExt cx="1080000" cy="1147070"/>
          </a:xfrm>
        </p:grpSpPr>
        <p:sp>
          <p:nvSpPr>
            <p:cNvPr id="145" name="Прямоугольник: скругленные углы 3">
              <a:extLst>
                <a:ext uri="{FF2B5EF4-FFF2-40B4-BE49-F238E27FC236}">
                  <a16:creationId xmlns:a16="http://schemas.microsoft.com/office/drawing/2014/main" id="{C93B99EA-FCED-403F-98F9-5D00DE1F5EFE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BAE0F97B-47BF-43D0-99C2-0A8729530B9A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С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7" name="Группа 33">
            <a:extLst>
              <a:ext uri="{FF2B5EF4-FFF2-40B4-BE49-F238E27FC236}">
                <a16:creationId xmlns:a16="http://schemas.microsoft.com/office/drawing/2014/main" id="{553D58AF-E8A8-4EFB-9075-8A664B372D0A}"/>
              </a:ext>
            </a:extLst>
          </p:cNvPr>
          <p:cNvGrpSpPr/>
          <p:nvPr/>
        </p:nvGrpSpPr>
        <p:grpSpPr>
          <a:xfrm>
            <a:off x="3320666" y="2868475"/>
            <a:ext cx="747675" cy="775040"/>
            <a:chOff x="2932309" y="385446"/>
            <a:chExt cx="1080000" cy="1136931"/>
          </a:xfrm>
        </p:grpSpPr>
        <p:sp>
          <p:nvSpPr>
            <p:cNvPr id="148" name="Прямоугольник: скругленные углы 3">
              <a:extLst>
                <a:ext uri="{FF2B5EF4-FFF2-40B4-BE49-F238E27FC236}">
                  <a16:creationId xmlns:a16="http://schemas.microsoft.com/office/drawing/2014/main" id="{63C4E4AA-8661-47DC-835D-82EE0BA7A817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7645B67-FC2C-4CA3-AF30-FA78211750C1}"/>
                </a:ext>
              </a:extLst>
            </p:cNvPr>
            <p:cNvSpPr txBox="1"/>
            <p:nvPr/>
          </p:nvSpPr>
          <p:spPr>
            <a:xfrm>
              <a:off x="2988704" y="385446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Ш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0" name="Группа 33">
            <a:extLst>
              <a:ext uri="{FF2B5EF4-FFF2-40B4-BE49-F238E27FC236}">
                <a16:creationId xmlns:a16="http://schemas.microsoft.com/office/drawing/2014/main" id="{14B3E3C9-C4E1-428A-A8CF-52DF4BC57FAB}"/>
              </a:ext>
            </a:extLst>
          </p:cNvPr>
          <p:cNvGrpSpPr/>
          <p:nvPr/>
        </p:nvGrpSpPr>
        <p:grpSpPr>
          <a:xfrm>
            <a:off x="6896515" y="2874074"/>
            <a:ext cx="747675" cy="781952"/>
            <a:chOff x="2932309" y="375307"/>
            <a:chExt cx="1080000" cy="1147070"/>
          </a:xfrm>
        </p:grpSpPr>
        <p:sp>
          <p:nvSpPr>
            <p:cNvPr id="151" name="Прямоугольник: скругленные углы 3">
              <a:extLst>
                <a:ext uri="{FF2B5EF4-FFF2-40B4-BE49-F238E27FC236}">
                  <a16:creationId xmlns:a16="http://schemas.microsoft.com/office/drawing/2014/main" id="{14037A92-8530-402B-A431-737F2FC89E2A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CC0A6DCC-CFEC-47A5-88A9-772B4E80C8E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К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3" name="Группа 33">
            <a:extLst>
              <a:ext uri="{FF2B5EF4-FFF2-40B4-BE49-F238E27FC236}">
                <a16:creationId xmlns:a16="http://schemas.microsoft.com/office/drawing/2014/main" id="{D53E5173-FD16-4F49-9A27-BD8593641D92}"/>
              </a:ext>
            </a:extLst>
          </p:cNvPr>
          <p:cNvGrpSpPr/>
          <p:nvPr/>
        </p:nvGrpSpPr>
        <p:grpSpPr>
          <a:xfrm>
            <a:off x="5110315" y="2874074"/>
            <a:ext cx="747675" cy="781952"/>
            <a:chOff x="2932309" y="375307"/>
            <a:chExt cx="1080000" cy="1147070"/>
          </a:xfrm>
        </p:grpSpPr>
        <p:sp>
          <p:nvSpPr>
            <p:cNvPr id="154" name="Прямоугольник: скругленные углы 3">
              <a:extLst>
                <a:ext uri="{FF2B5EF4-FFF2-40B4-BE49-F238E27FC236}">
                  <a16:creationId xmlns:a16="http://schemas.microsoft.com/office/drawing/2014/main" id="{E6DF86E8-B65C-49D7-BB0C-39C2F40401AD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BADDD351-3325-4673-9ECB-C11767C18BF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В</a:t>
              </a:r>
            </a:p>
          </p:txBody>
        </p:sp>
      </p:grpSp>
      <p:grpSp>
        <p:nvGrpSpPr>
          <p:cNvPr id="156" name="Группа 33">
            <a:extLst>
              <a:ext uri="{FF2B5EF4-FFF2-40B4-BE49-F238E27FC236}">
                <a16:creationId xmlns:a16="http://schemas.microsoft.com/office/drawing/2014/main" id="{46F08DA1-1118-4FCD-8C44-CFEAF6DB917F}"/>
              </a:ext>
            </a:extLst>
          </p:cNvPr>
          <p:cNvGrpSpPr/>
          <p:nvPr/>
        </p:nvGrpSpPr>
        <p:grpSpPr>
          <a:xfrm>
            <a:off x="5111556" y="2857967"/>
            <a:ext cx="747675" cy="781952"/>
            <a:chOff x="2932310" y="375307"/>
            <a:chExt cx="1080000" cy="1147070"/>
          </a:xfrm>
        </p:grpSpPr>
        <p:sp>
          <p:nvSpPr>
            <p:cNvPr id="157" name="Прямоугольник: скругленные углы 3">
              <a:extLst>
                <a:ext uri="{FF2B5EF4-FFF2-40B4-BE49-F238E27FC236}">
                  <a16:creationId xmlns:a16="http://schemas.microsoft.com/office/drawing/2014/main" id="{07065D42-BE15-4A6C-B920-E1115F922985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C53A113B-1CC2-4A46-952C-B4780F028FDC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Д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9" name="Группа 33">
            <a:extLst>
              <a:ext uri="{FF2B5EF4-FFF2-40B4-BE49-F238E27FC236}">
                <a16:creationId xmlns:a16="http://schemas.microsoft.com/office/drawing/2014/main" id="{29F2079E-4101-448E-9ECA-58691A5A129B}"/>
              </a:ext>
            </a:extLst>
          </p:cNvPr>
          <p:cNvGrpSpPr/>
          <p:nvPr/>
        </p:nvGrpSpPr>
        <p:grpSpPr>
          <a:xfrm>
            <a:off x="5111557" y="2874855"/>
            <a:ext cx="747675" cy="781952"/>
            <a:chOff x="2932309" y="375307"/>
            <a:chExt cx="1080000" cy="1147070"/>
          </a:xfrm>
        </p:grpSpPr>
        <p:sp>
          <p:nvSpPr>
            <p:cNvPr id="160" name="Прямоугольник: скругленные углы 3">
              <a:extLst>
                <a:ext uri="{FF2B5EF4-FFF2-40B4-BE49-F238E27FC236}">
                  <a16:creationId xmlns:a16="http://schemas.microsoft.com/office/drawing/2014/main" id="{67B18947-9A2D-4BC5-B0EA-625AF000E9C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2C85D4C6-FC0D-41C8-AB59-DDE3E04C3904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Л</a:t>
              </a:r>
            </a:p>
          </p:txBody>
        </p:sp>
      </p:grpSp>
      <p:grpSp>
        <p:nvGrpSpPr>
          <p:cNvPr id="162" name="Группа 33">
            <a:extLst>
              <a:ext uri="{FF2B5EF4-FFF2-40B4-BE49-F238E27FC236}">
                <a16:creationId xmlns:a16="http://schemas.microsoft.com/office/drawing/2014/main" id="{9ECE9A5D-61BB-4435-BD0D-659293C2CC9B}"/>
              </a:ext>
            </a:extLst>
          </p:cNvPr>
          <p:cNvGrpSpPr/>
          <p:nvPr/>
        </p:nvGrpSpPr>
        <p:grpSpPr>
          <a:xfrm>
            <a:off x="1541269" y="4752159"/>
            <a:ext cx="747675" cy="781952"/>
            <a:chOff x="2932309" y="375307"/>
            <a:chExt cx="1080000" cy="1147070"/>
          </a:xfrm>
        </p:grpSpPr>
        <p:sp>
          <p:nvSpPr>
            <p:cNvPr id="163" name="Прямоугольник: скругленные углы 3">
              <a:extLst>
                <a:ext uri="{FF2B5EF4-FFF2-40B4-BE49-F238E27FC236}">
                  <a16:creationId xmlns:a16="http://schemas.microsoft.com/office/drawing/2014/main" id="{C7035BCF-E0BB-41D7-803A-36DFCACD6916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616C88E9-4044-48E5-A5E4-55FE18CA3134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С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5" name="Группа 33">
            <a:extLst>
              <a:ext uri="{FF2B5EF4-FFF2-40B4-BE49-F238E27FC236}">
                <a16:creationId xmlns:a16="http://schemas.microsoft.com/office/drawing/2014/main" id="{11AD8249-82A3-4AE5-9BD3-037CDF08A221}"/>
              </a:ext>
            </a:extLst>
          </p:cNvPr>
          <p:cNvGrpSpPr/>
          <p:nvPr/>
        </p:nvGrpSpPr>
        <p:grpSpPr>
          <a:xfrm>
            <a:off x="2430342" y="4752159"/>
            <a:ext cx="747675" cy="781952"/>
            <a:chOff x="2932309" y="375307"/>
            <a:chExt cx="1080000" cy="1147070"/>
          </a:xfrm>
        </p:grpSpPr>
        <p:sp>
          <p:nvSpPr>
            <p:cNvPr id="166" name="Прямоугольник: скругленные углы 3">
              <a:extLst>
                <a:ext uri="{FF2B5EF4-FFF2-40B4-BE49-F238E27FC236}">
                  <a16:creationId xmlns:a16="http://schemas.microsoft.com/office/drawing/2014/main" id="{B59D6CEF-DC6B-4ECB-B40B-6E7B1BE0644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DA54D647-A45C-4CAB-9AB0-773ED344881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8" name="Группа 33">
            <a:extLst>
              <a:ext uri="{FF2B5EF4-FFF2-40B4-BE49-F238E27FC236}">
                <a16:creationId xmlns:a16="http://schemas.microsoft.com/office/drawing/2014/main" id="{CC6A4464-29DE-4713-9521-08EC89336CEE}"/>
              </a:ext>
            </a:extLst>
          </p:cNvPr>
          <p:cNvGrpSpPr/>
          <p:nvPr/>
        </p:nvGrpSpPr>
        <p:grpSpPr>
          <a:xfrm>
            <a:off x="5097561" y="4752159"/>
            <a:ext cx="747675" cy="781952"/>
            <a:chOff x="2932309" y="375307"/>
            <a:chExt cx="1080000" cy="1147070"/>
          </a:xfrm>
        </p:grpSpPr>
        <p:sp>
          <p:nvSpPr>
            <p:cNvPr id="169" name="Прямоугольник: скругленные углы 3">
              <a:extLst>
                <a:ext uri="{FF2B5EF4-FFF2-40B4-BE49-F238E27FC236}">
                  <a16:creationId xmlns:a16="http://schemas.microsoft.com/office/drawing/2014/main" id="{D68DA074-EC21-4049-8E66-B562A3881917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C4B38D3B-92FF-471D-A66B-3125CC7154F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В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1" name="Группа 33">
            <a:extLst>
              <a:ext uri="{FF2B5EF4-FFF2-40B4-BE49-F238E27FC236}">
                <a16:creationId xmlns:a16="http://schemas.microsoft.com/office/drawing/2014/main" id="{2D130136-B584-4228-A161-2FA3D3778E33}"/>
              </a:ext>
            </a:extLst>
          </p:cNvPr>
          <p:cNvGrpSpPr/>
          <p:nvPr/>
        </p:nvGrpSpPr>
        <p:grpSpPr>
          <a:xfrm>
            <a:off x="4208488" y="4752159"/>
            <a:ext cx="747675" cy="781952"/>
            <a:chOff x="2932309" y="375307"/>
            <a:chExt cx="1080000" cy="1147070"/>
          </a:xfrm>
        </p:grpSpPr>
        <p:sp>
          <p:nvSpPr>
            <p:cNvPr id="172" name="Прямоугольник: скругленные углы 3">
              <a:extLst>
                <a:ext uri="{FF2B5EF4-FFF2-40B4-BE49-F238E27FC236}">
                  <a16:creationId xmlns:a16="http://schemas.microsoft.com/office/drawing/2014/main" id="{4A9B5EAD-0A8A-489F-89D7-FDD5631161F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9523DBD2-0ECC-4F21-9C2F-AFC7499C5BB0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4" name="Группа 33">
            <a:extLst>
              <a:ext uri="{FF2B5EF4-FFF2-40B4-BE49-F238E27FC236}">
                <a16:creationId xmlns:a16="http://schemas.microsoft.com/office/drawing/2014/main" id="{4619851C-B1A8-4862-B8AC-C515078F5401}"/>
              </a:ext>
            </a:extLst>
          </p:cNvPr>
          <p:cNvGrpSpPr/>
          <p:nvPr/>
        </p:nvGrpSpPr>
        <p:grpSpPr>
          <a:xfrm>
            <a:off x="3319415" y="4752159"/>
            <a:ext cx="747675" cy="781952"/>
            <a:chOff x="2932309" y="375307"/>
            <a:chExt cx="1080000" cy="1147070"/>
          </a:xfrm>
        </p:grpSpPr>
        <p:sp>
          <p:nvSpPr>
            <p:cNvPr id="175" name="Прямоугольник: скругленные углы 3">
              <a:extLst>
                <a:ext uri="{FF2B5EF4-FFF2-40B4-BE49-F238E27FC236}">
                  <a16:creationId xmlns:a16="http://schemas.microsoft.com/office/drawing/2014/main" id="{B299E9A4-1BC4-4035-9FDD-438A28BCE808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216D2D28-F297-4293-8143-E57CD0EDAE4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Р</a:t>
              </a:r>
            </a:p>
          </p:txBody>
        </p:sp>
      </p:grpSp>
      <p:grpSp>
        <p:nvGrpSpPr>
          <p:cNvPr id="177" name="Группа 33">
            <a:extLst>
              <a:ext uri="{FF2B5EF4-FFF2-40B4-BE49-F238E27FC236}">
                <a16:creationId xmlns:a16="http://schemas.microsoft.com/office/drawing/2014/main" id="{EB0CD64F-F257-4DDC-A983-07C2BFEABED8}"/>
              </a:ext>
            </a:extLst>
          </p:cNvPr>
          <p:cNvGrpSpPr/>
          <p:nvPr/>
        </p:nvGrpSpPr>
        <p:grpSpPr>
          <a:xfrm>
            <a:off x="5114246" y="4731835"/>
            <a:ext cx="747675" cy="781952"/>
            <a:chOff x="2932310" y="375307"/>
            <a:chExt cx="1080000" cy="1147070"/>
          </a:xfrm>
        </p:grpSpPr>
        <p:sp>
          <p:nvSpPr>
            <p:cNvPr id="178" name="Прямоугольник: скругленные углы 3">
              <a:extLst>
                <a:ext uri="{FF2B5EF4-FFF2-40B4-BE49-F238E27FC236}">
                  <a16:creationId xmlns:a16="http://schemas.microsoft.com/office/drawing/2014/main" id="{EC3271F3-17E8-438F-B5C4-93D181D16DE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44C8180E-E08D-456B-B5A5-EA823B39A90B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К</a:t>
              </a:r>
            </a:p>
          </p:txBody>
        </p:sp>
      </p:grpSp>
      <p:grpSp>
        <p:nvGrpSpPr>
          <p:cNvPr id="180" name="Группа 33">
            <a:extLst>
              <a:ext uri="{FF2B5EF4-FFF2-40B4-BE49-F238E27FC236}">
                <a16:creationId xmlns:a16="http://schemas.microsoft.com/office/drawing/2014/main" id="{AFC96D2D-A734-4555-9DFE-2BE7F8C21027}"/>
              </a:ext>
            </a:extLst>
          </p:cNvPr>
          <p:cNvGrpSpPr/>
          <p:nvPr/>
        </p:nvGrpSpPr>
        <p:grpSpPr>
          <a:xfrm>
            <a:off x="5105133" y="4748121"/>
            <a:ext cx="747675" cy="775040"/>
            <a:chOff x="2932309" y="385446"/>
            <a:chExt cx="1080000" cy="1136931"/>
          </a:xfrm>
        </p:grpSpPr>
        <p:sp>
          <p:nvSpPr>
            <p:cNvPr id="181" name="Прямоугольник: скругленные углы 3">
              <a:extLst>
                <a:ext uri="{FF2B5EF4-FFF2-40B4-BE49-F238E27FC236}">
                  <a16:creationId xmlns:a16="http://schemas.microsoft.com/office/drawing/2014/main" id="{D5F4C1ED-B70D-4381-BED4-66C0CE44B41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4FDCE79A-C110-438B-AF87-C03AECBE9A40}"/>
                </a:ext>
              </a:extLst>
            </p:cNvPr>
            <p:cNvSpPr txBox="1"/>
            <p:nvPr/>
          </p:nvSpPr>
          <p:spPr>
            <a:xfrm>
              <a:off x="2988704" y="385446"/>
              <a:ext cx="639219" cy="11287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Ф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3" name="Группа 33">
            <a:extLst>
              <a:ext uri="{FF2B5EF4-FFF2-40B4-BE49-F238E27FC236}">
                <a16:creationId xmlns:a16="http://schemas.microsoft.com/office/drawing/2014/main" id="{F16D6B57-66A2-41DC-9DF2-272834779EFC}"/>
              </a:ext>
            </a:extLst>
          </p:cNvPr>
          <p:cNvGrpSpPr/>
          <p:nvPr/>
        </p:nvGrpSpPr>
        <p:grpSpPr>
          <a:xfrm>
            <a:off x="5986634" y="4752159"/>
            <a:ext cx="747675" cy="781952"/>
            <a:chOff x="2932309" y="375307"/>
            <a:chExt cx="1080000" cy="1147070"/>
          </a:xfrm>
        </p:grpSpPr>
        <p:sp>
          <p:nvSpPr>
            <p:cNvPr id="184" name="Прямоугольник: скругленные углы 3">
              <a:extLst>
                <a:ext uri="{FF2B5EF4-FFF2-40B4-BE49-F238E27FC236}">
                  <a16:creationId xmlns:a16="http://schemas.microsoft.com/office/drawing/2014/main" id="{26EAC238-016D-477A-9E95-EF60922E6E4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D22383BC-2FBC-4A50-90B7-B8318A04F852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А</a:t>
              </a:r>
            </a:p>
          </p:txBody>
        </p:sp>
      </p:grpSp>
      <p:grpSp>
        <p:nvGrpSpPr>
          <p:cNvPr id="186" name="Группа 33">
            <a:extLst>
              <a:ext uri="{FF2B5EF4-FFF2-40B4-BE49-F238E27FC236}">
                <a16:creationId xmlns:a16="http://schemas.microsoft.com/office/drawing/2014/main" id="{7F97ECB0-A902-4ECC-91D5-7B1A3AB32539}"/>
              </a:ext>
            </a:extLst>
          </p:cNvPr>
          <p:cNvGrpSpPr/>
          <p:nvPr/>
        </p:nvGrpSpPr>
        <p:grpSpPr>
          <a:xfrm>
            <a:off x="6875705" y="4752159"/>
            <a:ext cx="747675" cy="781952"/>
            <a:chOff x="2932309" y="375307"/>
            <a:chExt cx="1080000" cy="1147070"/>
          </a:xfrm>
        </p:grpSpPr>
        <p:sp>
          <p:nvSpPr>
            <p:cNvPr id="187" name="Прямоугольник: скругленные углы 3">
              <a:extLst>
                <a:ext uri="{FF2B5EF4-FFF2-40B4-BE49-F238E27FC236}">
                  <a16:creationId xmlns:a16="http://schemas.microsoft.com/office/drawing/2014/main" id="{EFEC830E-8135-4B69-8AB2-0DD0246BAAE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40C98261-E8D7-4D43-B7DA-BC614E9012DF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В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9" name="Группа 33">
            <a:extLst>
              <a:ext uri="{FF2B5EF4-FFF2-40B4-BE49-F238E27FC236}">
                <a16:creationId xmlns:a16="http://schemas.microsoft.com/office/drawing/2014/main" id="{A5FCDA4F-B147-448E-9874-A88A70FAB1AE}"/>
              </a:ext>
            </a:extLst>
          </p:cNvPr>
          <p:cNvGrpSpPr/>
          <p:nvPr/>
        </p:nvGrpSpPr>
        <p:grpSpPr>
          <a:xfrm>
            <a:off x="6882162" y="4740784"/>
            <a:ext cx="747675" cy="781952"/>
            <a:chOff x="2932310" y="375307"/>
            <a:chExt cx="1080000" cy="1147070"/>
          </a:xfrm>
        </p:grpSpPr>
        <p:sp>
          <p:nvSpPr>
            <p:cNvPr id="190" name="Прямоугольник: скругленные углы 3">
              <a:extLst>
                <a:ext uri="{FF2B5EF4-FFF2-40B4-BE49-F238E27FC236}">
                  <a16:creationId xmlns:a16="http://schemas.microsoft.com/office/drawing/2014/main" id="{C18FE596-6407-4A94-85ED-0CD33961334A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59F4FE46-E6AF-4786-B346-7BE79D9DB61E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Д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2" name="Группа 33">
            <a:extLst>
              <a:ext uri="{FF2B5EF4-FFF2-40B4-BE49-F238E27FC236}">
                <a16:creationId xmlns:a16="http://schemas.microsoft.com/office/drawing/2014/main" id="{310E1E2E-AD2E-4F04-8B2D-C38FA2A6E2EC}"/>
              </a:ext>
            </a:extLst>
          </p:cNvPr>
          <p:cNvGrpSpPr/>
          <p:nvPr/>
        </p:nvGrpSpPr>
        <p:grpSpPr>
          <a:xfrm>
            <a:off x="6882162" y="4752911"/>
            <a:ext cx="747675" cy="781952"/>
            <a:chOff x="2932309" y="375307"/>
            <a:chExt cx="1080000" cy="1147070"/>
          </a:xfrm>
        </p:grpSpPr>
        <p:sp>
          <p:nvSpPr>
            <p:cNvPr id="193" name="Прямоугольник: скругленные углы 3">
              <a:extLst>
                <a:ext uri="{FF2B5EF4-FFF2-40B4-BE49-F238E27FC236}">
                  <a16:creationId xmlns:a16="http://schemas.microsoft.com/office/drawing/2014/main" id="{167328C0-BD09-4F16-AC2F-FA0C5B3B1778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7030A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20827C97-F0AA-4C5B-B43F-070DDC221B0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Н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5" name="Группа 33">
            <a:extLst>
              <a:ext uri="{FF2B5EF4-FFF2-40B4-BE49-F238E27FC236}">
                <a16:creationId xmlns:a16="http://schemas.microsoft.com/office/drawing/2014/main" id="{925B9CDF-76D0-4126-957D-652BF9FBF832}"/>
              </a:ext>
            </a:extLst>
          </p:cNvPr>
          <p:cNvGrpSpPr/>
          <p:nvPr/>
        </p:nvGrpSpPr>
        <p:grpSpPr>
          <a:xfrm>
            <a:off x="713630" y="3763494"/>
            <a:ext cx="747675" cy="781952"/>
            <a:chOff x="2932309" y="375307"/>
            <a:chExt cx="1080000" cy="1147070"/>
          </a:xfrm>
        </p:grpSpPr>
        <p:sp>
          <p:nvSpPr>
            <p:cNvPr id="196" name="Прямоугольник: скругленные углы 3">
              <a:extLst>
                <a:ext uri="{FF2B5EF4-FFF2-40B4-BE49-F238E27FC236}">
                  <a16:creationId xmlns:a16="http://schemas.microsoft.com/office/drawing/2014/main" id="{D20F574E-E5BA-4199-A84A-DB13CF8C020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5F5B19A4-3BE8-4949-B6F0-3443CB903E30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Т</a:t>
              </a:r>
            </a:p>
          </p:txBody>
        </p:sp>
      </p:grpSp>
      <p:grpSp>
        <p:nvGrpSpPr>
          <p:cNvPr id="198" name="Группа 33">
            <a:extLst>
              <a:ext uri="{FF2B5EF4-FFF2-40B4-BE49-F238E27FC236}">
                <a16:creationId xmlns:a16="http://schemas.microsoft.com/office/drawing/2014/main" id="{BEC0713E-493D-4005-AA94-8BF6A9096B48}"/>
              </a:ext>
            </a:extLst>
          </p:cNvPr>
          <p:cNvGrpSpPr/>
          <p:nvPr/>
        </p:nvGrpSpPr>
        <p:grpSpPr>
          <a:xfrm>
            <a:off x="1617629" y="3763494"/>
            <a:ext cx="747675" cy="781952"/>
            <a:chOff x="2932309" y="375307"/>
            <a:chExt cx="1080000" cy="1147070"/>
          </a:xfrm>
        </p:grpSpPr>
        <p:sp>
          <p:nvSpPr>
            <p:cNvPr id="199" name="Прямоугольник: скругленные углы 3">
              <a:extLst>
                <a:ext uri="{FF2B5EF4-FFF2-40B4-BE49-F238E27FC236}">
                  <a16:creationId xmlns:a16="http://schemas.microsoft.com/office/drawing/2014/main" id="{9EED98AA-709F-403F-9C38-64480EC574CA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730D7677-52E8-4D4B-97A7-82282C0B5A6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1" name="Группа 33">
            <a:extLst>
              <a:ext uri="{FF2B5EF4-FFF2-40B4-BE49-F238E27FC236}">
                <a16:creationId xmlns:a16="http://schemas.microsoft.com/office/drawing/2014/main" id="{78E52A5D-2F6C-41C4-BE89-7B9DE7D0630A}"/>
              </a:ext>
            </a:extLst>
          </p:cNvPr>
          <p:cNvGrpSpPr/>
          <p:nvPr/>
        </p:nvGrpSpPr>
        <p:grpSpPr>
          <a:xfrm>
            <a:off x="2488692" y="3786354"/>
            <a:ext cx="747675" cy="781952"/>
            <a:chOff x="2932310" y="375307"/>
            <a:chExt cx="1080000" cy="1147070"/>
          </a:xfrm>
        </p:grpSpPr>
        <p:sp>
          <p:nvSpPr>
            <p:cNvPr id="202" name="Прямоугольник: скругленные углы 3">
              <a:extLst>
                <a:ext uri="{FF2B5EF4-FFF2-40B4-BE49-F238E27FC236}">
                  <a16:creationId xmlns:a16="http://schemas.microsoft.com/office/drawing/2014/main" id="{1CBE8E76-EF74-41EF-A3D7-331698C78A89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37EDCDB3-969F-412D-82F0-6272250FFACC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П</a:t>
              </a:r>
            </a:p>
          </p:txBody>
        </p:sp>
      </p:grpSp>
      <p:grpSp>
        <p:nvGrpSpPr>
          <p:cNvPr id="204" name="Группа 33">
            <a:extLst>
              <a:ext uri="{FF2B5EF4-FFF2-40B4-BE49-F238E27FC236}">
                <a16:creationId xmlns:a16="http://schemas.microsoft.com/office/drawing/2014/main" id="{5E079036-409F-4977-BACC-00C9977C3857}"/>
              </a:ext>
            </a:extLst>
          </p:cNvPr>
          <p:cNvGrpSpPr/>
          <p:nvPr/>
        </p:nvGrpSpPr>
        <p:grpSpPr>
          <a:xfrm>
            <a:off x="3425627" y="3763494"/>
            <a:ext cx="747675" cy="781952"/>
            <a:chOff x="2932309" y="375307"/>
            <a:chExt cx="1080000" cy="1147070"/>
          </a:xfrm>
        </p:grpSpPr>
        <p:sp>
          <p:nvSpPr>
            <p:cNvPr id="205" name="Прямоугольник: скругленные углы 3">
              <a:extLst>
                <a:ext uri="{FF2B5EF4-FFF2-40B4-BE49-F238E27FC236}">
                  <a16:creationId xmlns:a16="http://schemas.microsoft.com/office/drawing/2014/main" id="{46208FBF-2C32-41A7-BF58-144BFB03988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E591ABEB-6896-4CFC-A29E-479E80039F08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У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7" name="Группа 33">
            <a:extLst>
              <a:ext uri="{FF2B5EF4-FFF2-40B4-BE49-F238E27FC236}">
                <a16:creationId xmlns:a16="http://schemas.microsoft.com/office/drawing/2014/main" id="{CDA1BB1B-B055-44AB-BBC8-E2B182A3F36D}"/>
              </a:ext>
            </a:extLst>
          </p:cNvPr>
          <p:cNvGrpSpPr/>
          <p:nvPr/>
        </p:nvGrpSpPr>
        <p:grpSpPr>
          <a:xfrm>
            <a:off x="6077744" y="3767587"/>
            <a:ext cx="747675" cy="781952"/>
            <a:chOff x="2932309" y="375307"/>
            <a:chExt cx="1080000" cy="1147070"/>
          </a:xfrm>
        </p:grpSpPr>
        <p:sp>
          <p:nvSpPr>
            <p:cNvPr id="208" name="Прямоугольник: скругленные углы 3">
              <a:extLst>
                <a:ext uri="{FF2B5EF4-FFF2-40B4-BE49-F238E27FC236}">
                  <a16:creationId xmlns:a16="http://schemas.microsoft.com/office/drawing/2014/main" id="{660E1220-C8C5-4D50-B5A1-6BCD8ED5F31F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37BB3D33-C121-4B66-AB58-4854AD25FBD5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Т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0" name="Группа 33">
            <a:extLst>
              <a:ext uri="{FF2B5EF4-FFF2-40B4-BE49-F238E27FC236}">
                <a16:creationId xmlns:a16="http://schemas.microsoft.com/office/drawing/2014/main" id="{8EB220C8-BC07-48CE-BA41-674B54A7BE53}"/>
              </a:ext>
            </a:extLst>
          </p:cNvPr>
          <p:cNvGrpSpPr/>
          <p:nvPr/>
        </p:nvGrpSpPr>
        <p:grpSpPr>
          <a:xfrm>
            <a:off x="2475508" y="3790099"/>
            <a:ext cx="747675" cy="781952"/>
            <a:chOff x="2932310" y="375307"/>
            <a:chExt cx="1080000" cy="1147070"/>
          </a:xfrm>
        </p:grpSpPr>
        <p:sp>
          <p:nvSpPr>
            <p:cNvPr id="211" name="Прямоугольник: скругленные углы 3">
              <a:extLst>
                <a:ext uri="{FF2B5EF4-FFF2-40B4-BE49-F238E27FC236}">
                  <a16:creationId xmlns:a16="http://schemas.microsoft.com/office/drawing/2014/main" id="{7B56ACBB-47C8-40C2-B814-3AD21E56A99B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1238C8B0-2808-487A-AEBD-6C964678D97E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В</a:t>
              </a:r>
            </a:p>
          </p:txBody>
        </p:sp>
      </p:grpSp>
      <p:grpSp>
        <p:nvGrpSpPr>
          <p:cNvPr id="213" name="Группа 33">
            <a:extLst>
              <a:ext uri="{FF2B5EF4-FFF2-40B4-BE49-F238E27FC236}">
                <a16:creationId xmlns:a16="http://schemas.microsoft.com/office/drawing/2014/main" id="{6D243BEC-C8C5-4719-AD2B-3121C9FE8799}"/>
              </a:ext>
            </a:extLst>
          </p:cNvPr>
          <p:cNvGrpSpPr/>
          <p:nvPr/>
        </p:nvGrpSpPr>
        <p:grpSpPr>
          <a:xfrm>
            <a:off x="2483732" y="3791746"/>
            <a:ext cx="747675" cy="781952"/>
            <a:chOff x="2932309" y="375307"/>
            <a:chExt cx="1080000" cy="1147070"/>
          </a:xfrm>
        </p:grpSpPr>
        <p:sp>
          <p:nvSpPr>
            <p:cNvPr id="214" name="Прямоугольник: скругленные углы 3">
              <a:extLst>
                <a:ext uri="{FF2B5EF4-FFF2-40B4-BE49-F238E27FC236}">
                  <a16:creationId xmlns:a16="http://schemas.microsoft.com/office/drawing/2014/main" id="{C7014FCE-263B-4B89-8BC2-7B64505B874B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7E08EA13-55A5-48FB-B00C-B39E4AE9DED3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Б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6" name="Группа 33">
            <a:extLst>
              <a:ext uri="{FF2B5EF4-FFF2-40B4-BE49-F238E27FC236}">
                <a16:creationId xmlns:a16="http://schemas.microsoft.com/office/drawing/2014/main" id="{BBD3A72F-5732-477D-8E2A-2C86CB396801}"/>
              </a:ext>
            </a:extLst>
          </p:cNvPr>
          <p:cNvGrpSpPr/>
          <p:nvPr/>
        </p:nvGrpSpPr>
        <p:grpSpPr>
          <a:xfrm>
            <a:off x="5233625" y="3763494"/>
            <a:ext cx="747675" cy="781952"/>
            <a:chOff x="2932309" y="375307"/>
            <a:chExt cx="1080000" cy="1147070"/>
          </a:xfrm>
        </p:grpSpPr>
        <p:sp>
          <p:nvSpPr>
            <p:cNvPr id="217" name="Прямоугольник: скругленные углы 3">
              <a:extLst>
                <a:ext uri="{FF2B5EF4-FFF2-40B4-BE49-F238E27FC236}">
                  <a16:creationId xmlns:a16="http://schemas.microsoft.com/office/drawing/2014/main" id="{55946673-958F-480E-87C4-D6EEA2D9AFA2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EEC82F87-C71B-4F51-8561-68049040E381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Е</a:t>
              </a:r>
            </a:p>
          </p:txBody>
        </p:sp>
      </p:grpSp>
      <p:grpSp>
        <p:nvGrpSpPr>
          <p:cNvPr id="219" name="Группа 33">
            <a:extLst>
              <a:ext uri="{FF2B5EF4-FFF2-40B4-BE49-F238E27FC236}">
                <a16:creationId xmlns:a16="http://schemas.microsoft.com/office/drawing/2014/main" id="{070F666A-91B3-4E86-AB87-3AE60B53386A}"/>
              </a:ext>
            </a:extLst>
          </p:cNvPr>
          <p:cNvGrpSpPr/>
          <p:nvPr/>
        </p:nvGrpSpPr>
        <p:grpSpPr>
          <a:xfrm>
            <a:off x="4307058" y="3773843"/>
            <a:ext cx="747675" cy="781952"/>
            <a:chOff x="2932309" y="375307"/>
            <a:chExt cx="1080000" cy="1147070"/>
          </a:xfrm>
        </p:grpSpPr>
        <p:sp>
          <p:nvSpPr>
            <p:cNvPr id="220" name="Прямоугольник: скругленные углы 3">
              <a:extLst>
                <a:ext uri="{FF2B5EF4-FFF2-40B4-BE49-F238E27FC236}">
                  <a16:creationId xmlns:a16="http://schemas.microsoft.com/office/drawing/2014/main" id="{C266C212-8BCC-40C2-98A7-01CEEA01B2D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5B7D3AD9-5B51-4963-B031-98175047BBB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Н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2" name="Группа 33">
            <a:extLst>
              <a:ext uri="{FF2B5EF4-FFF2-40B4-BE49-F238E27FC236}">
                <a16:creationId xmlns:a16="http://schemas.microsoft.com/office/drawing/2014/main" id="{0CB6EEBB-4923-497A-B317-A5A062A8F26F}"/>
              </a:ext>
            </a:extLst>
          </p:cNvPr>
          <p:cNvGrpSpPr/>
          <p:nvPr/>
        </p:nvGrpSpPr>
        <p:grpSpPr>
          <a:xfrm>
            <a:off x="4297006" y="3802958"/>
            <a:ext cx="747675" cy="769441"/>
            <a:chOff x="2932310" y="393660"/>
            <a:chExt cx="1080000" cy="1128717"/>
          </a:xfrm>
        </p:grpSpPr>
        <p:sp>
          <p:nvSpPr>
            <p:cNvPr id="223" name="Прямоугольник: скругленные углы 3">
              <a:extLst>
                <a:ext uri="{FF2B5EF4-FFF2-40B4-BE49-F238E27FC236}">
                  <a16:creationId xmlns:a16="http://schemas.microsoft.com/office/drawing/2014/main" id="{F3F37DF3-37FA-429A-976F-94D7B90DE91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68F6F4D7-0463-4CEF-A660-EA787273F3A0}"/>
                </a:ext>
              </a:extLst>
            </p:cNvPr>
            <p:cNvSpPr txBox="1"/>
            <p:nvPr/>
          </p:nvSpPr>
          <p:spPr>
            <a:xfrm>
              <a:off x="3008565" y="393660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Л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5" name="Группа 33">
            <a:extLst>
              <a:ext uri="{FF2B5EF4-FFF2-40B4-BE49-F238E27FC236}">
                <a16:creationId xmlns:a16="http://schemas.microsoft.com/office/drawing/2014/main" id="{2D6FC718-1E3D-466D-A8D3-FF052A02CE63}"/>
              </a:ext>
            </a:extLst>
          </p:cNvPr>
          <p:cNvGrpSpPr/>
          <p:nvPr/>
        </p:nvGrpSpPr>
        <p:grpSpPr>
          <a:xfrm>
            <a:off x="4302032" y="3780098"/>
            <a:ext cx="747675" cy="781952"/>
            <a:chOff x="2932309" y="375307"/>
            <a:chExt cx="1080000" cy="1147070"/>
          </a:xfrm>
        </p:grpSpPr>
        <p:sp>
          <p:nvSpPr>
            <p:cNvPr id="226" name="Прямоугольник: скругленные углы 3">
              <a:extLst>
                <a:ext uri="{FF2B5EF4-FFF2-40B4-BE49-F238E27FC236}">
                  <a16:creationId xmlns:a16="http://schemas.microsoft.com/office/drawing/2014/main" id="{06EAE77B-1D83-40CB-BF44-55DD0055FFF4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EFE96244-AA51-4294-854E-749FCD158294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Р</a:t>
              </a:r>
            </a:p>
          </p:txBody>
        </p:sp>
      </p:grpSp>
      <p:grpSp>
        <p:nvGrpSpPr>
          <p:cNvPr id="228" name="Группа 33">
            <a:extLst>
              <a:ext uri="{FF2B5EF4-FFF2-40B4-BE49-F238E27FC236}">
                <a16:creationId xmlns:a16="http://schemas.microsoft.com/office/drawing/2014/main" id="{5BEF2912-7992-486A-B563-CE2666BC37BE}"/>
              </a:ext>
            </a:extLst>
          </p:cNvPr>
          <p:cNvGrpSpPr/>
          <p:nvPr/>
        </p:nvGrpSpPr>
        <p:grpSpPr>
          <a:xfrm>
            <a:off x="752434" y="5758847"/>
            <a:ext cx="747675" cy="781952"/>
            <a:chOff x="2932309" y="375307"/>
            <a:chExt cx="1080000" cy="1147070"/>
          </a:xfrm>
        </p:grpSpPr>
        <p:sp>
          <p:nvSpPr>
            <p:cNvPr id="229" name="Прямоугольник: скругленные углы 3">
              <a:extLst>
                <a:ext uri="{FF2B5EF4-FFF2-40B4-BE49-F238E27FC236}">
                  <a16:creationId xmlns:a16="http://schemas.microsoft.com/office/drawing/2014/main" id="{72CFAA9F-A80E-4CDE-BA91-15B47DF5315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EF851A10-2781-4408-9264-CB4BACE9C75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Т</a:t>
              </a:r>
            </a:p>
          </p:txBody>
        </p:sp>
      </p:grpSp>
      <p:grpSp>
        <p:nvGrpSpPr>
          <p:cNvPr id="231" name="Группа 33">
            <a:extLst>
              <a:ext uri="{FF2B5EF4-FFF2-40B4-BE49-F238E27FC236}">
                <a16:creationId xmlns:a16="http://schemas.microsoft.com/office/drawing/2014/main" id="{7D2C344C-32C7-44AC-AB9A-BB18E7F4EEE8}"/>
              </a:ext>
            </a:extLst>
          </p:cNvPr>
          <p:cNvGrpSpPr/>
          <p:nvPr/>
        </p:nvGrpSpPr>
        <p:grpSpPr>
          <a:xfrm>
            <a:off x="1637036" y="5758847"/>
            <a:ext cx="747675" cy="781952"/>
            <a:chOff x="2932309" y="375307"/>
            <a:chExt cx="1080000" cy="1147070"/>
          </a:xfrm>
        </p:grpSpPr>
        <p:sp>
          <p:nvSpPr>
            <p:cNvPr id="232" name="Прямоугольник: скругленные углы 3">
              <a:extLst>
                <a:ext uri="{FF2B5EF4-FFF2-40B4-BE49-F238E27FC236}">
                  <a16:creationId xmlns:a16="http://schemas.microsoft.com/office/drawing/2014/main" id="{AAF2BD6A-A734-4F82-A3DB-CCDE2F40FAC5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542D5BD9-F692-4AE2-AF26-E4105BC2CBF6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Е</a:t>
              </a:r>
            </a:p>
          </p:txBody>
        </p:sp>
      </p:grpSp>
      <p:grpSp>
        <p:nvGrpSpPr>
          <p:cNvPr id="234" name="Группа 33">
            <a:extLst>
              <a:ext uri="{FF2B5EF4-FFF2-40B4-BE49-F238E27FC236}">
                <a16:creationId xmlns:a16="http://schemas.microsoft.com/office/drawing/2014/main" id="{7DA46FF1-F7D1-4EBB-B58D-4204E076A74B}"/>
              </a:ext>
            </a:extLst>
          </p:cNvPr>
          <p:cNvGrpSpPr/>
          <p:nvPr/>
        </p:nvGrpSpPr>
        <p:grpSpPr>
          <a:xfrm>
            <a:off x="3406240" y="5758847"/>
            <a:ext cx="747675" cy="781952"/>
            <a:chOff x="2932310" y="375307"/>
            <a:chExt cx="1080000" cy="1147070"/>
          </a:xfrm>
        </p:grpSpPr>
        <p:sp>
          <p:nvSpPr>
            <p:cNvPr id="235" name="Прямоугольник: скругленные углы 3">
              <a:extLst>
                <a:ext uri="{FF2B5EF4-FFF2-40B4-BE49-F238E27FC236}">
                  <a16:creationId xmlns:a16="http://schemas.microsoft.com/office/drawing/2014/main" id="{9282A47E-B9C3-4162-AA51-478231B38790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71A5F9D7-6E2D-496D-8CA5-DF001D6758E1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А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7" name="Группа 33">
            <a:extLst>
              <a:ext uri="{FF2B5EF4-FFF2-40B4-BE49-F238E27FC236}">
                <a16:creationId xmlns:a16="http://schemas.microsoft.com/office/drawing/2014/main" id="{D2910058-F15C-4E91-ACE8-754E29FCB0D8}"/>
              </a:ext>
            </a:extLst>
          </p:cNvPr>
          <p:cNvGrpSpPr/>
          <p:nvPr/>
        </p:nvGrpSpPr>
        <p:grpSpPr>
          <a:xfrm>
            <a:off x="2521638" y="5758847"/>
            <a:ext cx="747675" cy="781952"/>
            <a:chOff x="2932309" y="375307"/>
            <a:chExt cx="1080000" cy="1147070"/>
          </a:xfrm>
        </p:grpSpPr>
        <p:sp>
          <p:nvSpPr>
            <p:cNvPr id="238" name="Прямоугольник: скругленные углы 3">
              <a:extLst>
                <a:ext uri="{FF2B5EF4-FFF2-40B4-BE49-F238E27FC236}">
                  <a16:creationId xmlns:a16="http://schemas.microsoft.com/office/drawing/2014/main" id="{B1FA5D30-B919-4D60-92A4-3662300FFDCF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F1FDF223-78C6-42B4-A7A4-7392F7E377A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Л</a:t>
              </a:r>
            </a:p>
          </p:txBody>
        </p:sp>
      </p:grpSp>
      <p:grpSp>
        <p:nvGrpSpPr>
          <p:cNvPr id="240" name="Группа 33">
            <a:extLst>
              <a:ext uri="{FF2B5EF4-FFF2-40B4-BE49-F238E27FC236}">
                <a16:creationId xmlns:a16="http://schemas.microsoft.com/office/drawing/2014/main" id="{891C8EB0-45CE-42D7-A79B-2D95F94829CD}"/>
              </a:ext>
            </a:extLst>
          </p:cNvPr>
          <p:cNvGrpSpPr/>
          <p:nvPr/>
        </p:nvGrpSpPr>
        <p:grpSpPr>
          <a:xfrm>
            <a:off x="5175444" y="5758847"/>
            <a:ext cx="747675" cy="781952"/>
            <a:chOff x="2932309" y="375307"/>
            <a:chExt cx="1080000" cy="1147070"/>
          </a:xfrm>
        </p:grpSpPr>
        <p:sp>
          <p:nvSpPr>
            <p:cNvPr id="241" name="Прямоугольник: скругленные углы 3">
              <a:extLst>
                <a:ext uri="{FF2B5EF4-FFF2-40B4-BE49-F238E27FC236}">
                  <a16:creationId xmlns:a16="http://schemas.microsoft.com/office/drawing/2014/main" id="{09AF811F-9DB1-4375-BFF8-C8489A813573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67D90018-B88C-4D2F-8372-212F59C65579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О</a:t>
              </a:r>
            </a:p>
          </p:txBody>
        </p:sp>
      </p:grpSp>
      <p:grpSp>
        <p:nvGrpSpPr>
          <p:cNvPr id="243" name="Группа 33">
            <a:extLst>
              <a:ext uri="{FF2B5EF4-FFF2-40B4-BE49-F238E27FC236}">
                <a16:creationId xmlns:a16="http://schemas.microsoft.com/office/drawing/2014/main" id="{FA03606B-77A6-40A4-B0D7-8971DA84BE2E}"/>
              </a:ext>
            </a:extLst>
          </p:cNvPr>
          <p:cNvGrpSpPr/>
          <p:nvPr/>
        </p:nvGrpSpPr>
        <p:grpSpPr>
          <a:xfrm>
            <a:off x="3427717" y="5749610"/>
            <a:ext cx="747675" cy="781952"/>
            <a:chOff x="2932310" y="375307"/>
            <a:chExt cx="1080000" cy="1147070"/>
          </a:xfrm>
        </p:grpSpPr>
        <p:sp>
          <p:nvSpPr>
            <p:cNvPr id="255" name="Прямоугольник: скругленные углы 3">
              <a:extLst>
                <a:ext uri="{FF2B5EF4-FFF2-40B4-BE49-F238E27FC236}">
                  <a16:creationId xmlns:a16="http://schemas.microsoft.com/office/drawing/2014/main" id="{4A7C99E0-2E5A-465D-BB5C-F087870FF7C3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B570CE2B-F8BB-4EC9-A150-5355CDDFD575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И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8" name="Группа 33">
            <a:extLst>
              <a:ext uri="{FF2B5EF4-FFF2-40B4-BE49-F238E27FC236}">
                <a16:creationId xmlns:a16="http://schemas.microsoft.com/office/drawing/2014/main" id="{FCACB9FD-B107-427B-B975-59D9CFC3C77C}"/>
              </a:ext>
            </a:extLst>
          </p:cNvPr>
          <p:cNvGrpSpPr/>
          <p:nvPr/>
        </p:nvGrpSpPr>
        <p:grpSpPr>
          <a:xfrm>
            <a:off x="3412117" y="5762121"/>
            <a:ext cx="747675" cy="781952"/>
            <a:chOff x="2932309" y="375307"/>
            <a:chExt cx="1080000" cy="1147070"/>
          </a:xfrm>
        </p:grpSpPr>
        <p:sp>
          <p:nvSpPr>
            <p:cNvPr id="266" name="Прямоугольник: скругленные углы 3">
              <a:extLst>
                <a:ext uri="{FF2B5EF4-FFF2-40B4-BE49-F238E27FC236}">
                  <a16:creationId xmlns:a16="http://schemas.microsoft.com/office/drawing/2014/main" id="{854B32CF-08CE-43C3-82E5-18E96F1CB68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2B9B68CB-2745-43FC-8971-004D62997558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Е</a:t>
              </a:r>
            </a:p>
          </p:txBody>
        </p:sp>
      </p:grpSp>
      <p:grpSp>
        <p:nvGrpSpPr>
          <p:cNvPr id="268" name="Группа 33">
            <a:extLst>
              <a:ext uri="{FF2B5EF4-FFF2-40B4-BE49-F238E27FC236}">
                <a16:creationId xmlns:a16="http://schemas.microsoft.com/office/drawing/2014/main" id="{E0A84CAD-0058-4752-8F7E-1293BA2126C9}"/>
              </a:ext>
            </a:extLst>
          </p:cNvPr>
          <p:cNvGrpSpPr/>
          <p:nvPr/>
        </p:nvGrpSpPr>
        <p:grpSpPr>
          <a:xfrm>
            <a:off x="4290842" y="5758847"/>
            <a:ext cx="747675" cy="781952"/>
            <a:chOff x="2932309" y="375307"/>
            <a:chExt cx="1080000" cy="1147070"/>
          </a:xfrm>
        </p:grpSpPr>
        <p:sp>
          <p:nvSpPr>
            <p:cNvPr id="269" name="Прямоугольник: скругленные углы 3">
              <a:extLst>
                <a:ext uri="{FF2B5EF4-FFF2-40B4-BE49-F238E27FC236}">
                  <a16:creationId xmlns:a16="http://schemas.microsoft.com/office/drawing/2014/main" id="{2210AD87-84FB-44C8-A618-F97EAB3CB7B0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AE020363-B262-43DB-BCF8-8191361E33CD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Ф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1" name="Группа 33">
            <a:extLst>
              <a:ext uri="{FF2B5EF4-FFF2-40B4-BE49-F238E27FC236}">
                <a16:creationId xmlns:a16="http://schemas.microsoft.com/office/drawing/2014/main" id="{413A6BA9-DEE0-4B52-A0AB-D8B8E01BFAF6}"/>
              </a:ext>
            </a:extLst>
          </p:cNvPr>
          <p:cNvGrpSpPr/>
          <p:nvPr/>
        </p:nvGrpSpPr>
        <p:grpSpPr>
          <a:xfrm>
            <a:off x="6060044" y="5758847"/>
            <a:ext cx="747675" cy="781952"/>
            <a:chOff x="2932309" y="375307"/>
            <a:chExt cx="1080000" cy="1147070"/>
          </a:xfrm>
        </p:grpSpPr>
        <p:sp>
          <p:nvSpPr>
            <p:cNvPr id="272" name="Прямоугольник: скругленные углы 3">
              <a:extLst>
                <a:ext uri="{FF2B5EF4-FFF2-40B4-BE49-F238E27FC236}">
                  <a16:creationId xmlns:a16="http://schemas.microsoft.com/office/drawing/2014/main" id="{CF412FE0-BA54-4842-AD86-13F9655F97AC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4A4283AB-C9D3-4605-BCD4-B1D7BFBCDCF8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П</a:t>
              </a:r>
            </a:p>
          </p:txBody>
        </p:sp>
      </p:grpSp>
      <p:grpSp>
        <p:nvGrpSpPr>
          <p:cNvPr id="274" name="Группа 33">
            <a:extLst>
              <a:ext uri="{FF2B5EF4-FFF2-40B4-BE49-F238E27FC236}">
                <a16:creationId xmlns:a16="http://schemas.microsoft.com/office/drawing/2014/main" id="{2243A558-A1BB-4A73-896A-1C63DFEA177F}"/>
              </a:ext>
            </a:extLst>
          </p:cNvPr>
          <p:cNvGrpSpPr/>
          <p:nvPr/>
        </p:nvGrpSpPr>
        <p:grpSpPr>
          <a:xfrm>
            <a:off x="6060106" y="5781910"/>
            <a:ext cx="747675" cy="769441"/>
            <a:chOff x="2932310" y="393660"/>
            <a:chExt cx="1080000" cy="1128717"/>
          </a:xfrm>
        </p:grpSpPr>
        <p:sp>
          <p:nvSpPr>
            <p:cNvPr id="275" name="Прямоугольник: скругленные углы 3">
              <a:extLst>
                <a:ext uri="{FF2B5EF4-FFF2-40B4-BE49-F238E27FC236}">
                  <a16:creationId xmlns:a16="http://schemas.microsoft.com/office/drawing/2014/main" id="{D7FF9A42-7CFF-4B86-9290-7E30C216C48D}"/>
                </a:ext>
              </a:extLst>
            </p:cNvPr>
            <p:cNvSpPr/>
            <p:nvPr/>
          </p:nvSpPr>
          <p:spPr>
            <a:xfrm>
              <a:off x="2932310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43325F2E-B5F6-4B1B-A6BF-12D9DC9782A3}"/>
                </a:ext>
              </a:extLst>
            </p:cNvPr>
            <p:cNvSpPr txBox="1"/>
            <p:nvPr/>
          </p:nvSpPr>
          <p:spPr>
            <a:xfrm>
              <a:off x="3008565" y="393660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solidFill>
                    <a:prstClr val="black"/>
                  </a:solidFill>
                  <a:effectLst/>
                  <a:uLnTx/>
                  <a:uFillTx/>
                </a:rPr>
                <a:t>Х</a:t>
              </a:r>
            </a:p>
          </p:txBody>
        </p:sp>
      </p:grpSp>
      <p:grpSp>
        <p:nvGrpSpPr>
          <p:cNvPr id="277" name="Группа 33">
            <a:extLst>
              <a:ext uri="{FF2B5EF4-FFF2-40B4-BE49-F238E27FC236}">
                <a16:creationId xmlns:a16="http://schemas.microsoft.com/office/drawing/2014/main" id="{10456E22-511E-420B-BEE2-F4D7C1E2521E}"/>
              </a:ext>
            </a:extLst>
          </p:cNvPr>
          <p:cNvGrpSpPr/>
          <p:nvPr/>
        </p:nvGrpSpPr>
        <p:grpSpPr>
          <a:xfrm>
            <a:off x="6060044" y="5765130"/>
            <a:ext cx="747675" cy="781952"/>
            <a:chOff x="2932309" y="375307"/>
            <a:chExt cx="1080000" cy="1147070"/>
          </a:xfrm>
        </p:grpSpPr>
        <p:sp>
          <p:nvSpPr>
            <p:cNvPr id="278" name="Прямоугольник: скругленные углы 3">
              <a:extLst>
                <a:ext uri="{FF2B5EF4-FFF2-40B4-BE49-F238E27FC236}">
                  <a16:creationId xmlns:a16="http://schemas.microsoft.com/office/drawing/2014/main" id="{32993CCF-704F-4243-AB46-874E49494D51}"/>
                </a:ext>
              </a:extLst>
            </p:cNvPr>
            <p:cNvSpPr/>
            <p:nvPr/>
          </p:nvSpPr>
          <p:spPr>
            <a:xfrm>
              <a:off x="2932309" y="442377"/>
              <a:ext cx="1080000" cy="1080000"/>
            </a:xfrm>
            <a:custGeom>
              <a:avLst/>
              <a:gdLst>
                <a:gd name="connsiteX0" fmla="*/ 0 w 1080000"/>
                <a:gd name="connsiteY0" fmla="*/ 180004 h 1080000"/>
                <a:gd name="connsiteX1" fmla="*/ 180004 w 1080000"/>
                <a:gd name="connsiteY1" fmla="*/ 0 h 1080000"/>
                <a:gd name="connsiteX2" fmla="*/ 899996 w 1080000"/>
                <a:gd name="connsiteY2" fmla="*/ 0 h 1080000"/>
                <a:gd name="connsiteX3" fmla="*/ 1080000 w 1080000"/>
                <a:gd name="connsiteY3" fmla="*/ 180004 h 1080000"/>
                <a:gd name="connsiteX4" fmla="*/ 1080000 w 1080000"/>
                <a:gd name="connsiteY4" fmla="*/ 899996 h 1080000"/>
                <a:gd name="connsiteX5" fmla="*/ 899996 w 1080000"/>
                <a:gd name="connsiteY5" fmla="*/ 1080000 h 1080000"/>
                <a:gd name="connsiteX6" fmla="*/ 180004 w 1080000"/>
                <a:gd name="connsiteY6" fmla="*/ 1080000 h 1080000"/>
                <a:gd name="connsiteX7" fmla="*/ 0 w 1080000"/>
                <a:gd name="connsiteY7" fmla="*/ 899996 h 1080000"/>
                <a:gd name="connsiteX8" fmla="*/ 0 w 1080000"/>
                <a:gd name="connsiteY8" fmla="*/ 180004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080000" fill="none" extrusionOk="0">
                  <a:moveTo>
                    <a:pt x="0" y="180004"/>
                  </a:moveTo>
                  <a:cubicBezTo>
                    <a:pt x="1378" y="90600"/>
                    <a:pt x="89659" y="9998"/>
                    <a:pt x="180004" y="0"/>
                  </a:cubicBezTo>
                  <a:cubicBezTo>
                    <a:pt x="417765" y="-14508"/>
                    <a:pt x="598505" y="6980"/>
                    <a:pt x="899996" y="0"/>
                  </a:cubicBezTo>
                  <a:cubicBezTo>
                    <a:pt x="991139" y="1579"/>
                    <a:pt x="1065723" y="76172"/>
                    <a:pt x="1080000" y="180004"/>
                  </a:cubicBezTo>
                  <a:cubicBezTo>
                    <a:pt x="1094367" y="479203"/>
                    <a:pt x="1019502" y="605582"/>
                    <a:pt x="1080000" y="899996"/>
                  </a:cubicBezTo>
                  <a:cubicBezTo>
                    <a:pt x="1078197" y="997130"/>
                    <a:pt x="1000915" y="1080127"/>
                    <a:pt x="899996" y="1080000"/>
                  </a:cubicBezTo>
                  <a:cubicBezTo>
                    <a:pt x="735646" y="1022895"/>
                    <a:pt x="341025" y="1080105"/>
                    <a:pt x="180004" y="1080000"/>
                  </a:cubicBezTo>
                  <a:cubicBezTo>
                    <a:pt x="66562" y="1073802"/>
                    <a:pt x="-3206" y="1002089"/>
                    <a:pt x="0" y="899996"/>
                  </a:cubicBezTo>
                  <a:cubicBezTo>
                    <a:pt x="39718" y="678864"/>
                    <a:pt x="-22251" y="492335"/>
                    <a:pt x="0" y="180004"/>
                  </a:cubicBezTo>
                  <a:close/>
                </a:path>
                <a:path w="1080000" h="1080000" stroke="0" extrusionOk="0">
                  <a:moveTo>
                    <a:pt x="0" y="180004"/>
                  </a:moveTo>
                  <a:cubicBezTo>
                    <a:pt x="-13300" y="81481"/>
                    <a:pt x="70072" y="12268"/>
                    <a:pt x="180004" y="0"/>
                  </a:cubicBezTo>
                  <a:cubicBezTo>
                    <a:pt x="285382" y="14765"/>
                    <a:pt x="578586" y="61037"/>
                    <a:pt x="899996" y="0"/>
                  </a:cubicBezTo>
                  <a:cubicBezTo>
                    <a:pt x="986994" y="283"/>
                    <a:pt x="1091070" y="80688"/>
                    <a:pt x="1080000" y="180004"/>
                  </a:cubicBezTo>
                  <a:cubicBezTo>
                    <a:pt x="1105771" y="519875"/>
                    <a:pt x="1094765" y="629569"/>
                    <a:pt x="1080000" y="899996"/>
                  </a:cubicBezTo>
                  <a:cubicBezTo>
                    <a:pt x="1083589" y="999872"/>
                    <a:pt x="992479" y="1077410"/>
                    <a:pt x="899996" y="1080000"/>
                  </a:cubicBezTo>
                  <a:cubicBezTo>
                    <a:pt x="586919" y="1024611"/>
                    <a:pt x="398561" y="1028211"/>
                    <a:pt x="180004" y="1080000"/>
                  </a:cubicBezTo>
                  <a:cubicBezTo>
                    <a:pt x="80713" y="1074727"/>
                    <a:pt x="8502" y="1001924"/>
                    <a:pt x="0" y="899996"/>
                  </a:cubicBezTo>
                  <a:cubicBezTo>
                    <a:pt x="-50577" y="594364"/>
                    <a:pt x="59687" y="307781"/>
                    <a:pt x="0" y="180004"/>
                  </a:cubicBezTo>
                  <a:close/>
                </a:path>
              </a:pathLst>
            </a:custGeom>
            <a:solidFill>
              <a:sysClr val="window" lastClr="FFFFFF"/>
            </a:solidFill>
            <a:ln w="28575" cap="flat" cmpd="sng" algn="ctr">
              <a:solidFill>
                <a:srgbClr val="5B9BD5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42436841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C8D8E587-A31C-4E26-AE40-BE9B9184FBEF}"/>
                </a:ext>
              </a:extLst>
            </p:cNvPr>
            <p:cNvSpPr txBox="1"/>
            <p:nvPr/>
          </p:nvSpPr>
          <p:spPr>
            <a:xfrm>
              <a:off x="3107424" y="375307"/>
              <a:ext cx="639219" cy="112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kern="0" dirty="0">
                  <a:solidFill>
                    <a:prstClr val="black"/>
                  </a:solidFill>
                </a:rPr>
                <a:t>Н</a:t>
              </a:r>
              <a:endParaRPr kumimoji="0" lang="ru-RU" sz="4400" b="0" i="0" u="none" strike="noStrike" kern="0" cap="none" spc="0" normalizeH="0" baseline="0" noProof="0" dirty="0"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4" name="Группа 30">
            <a:extLst>
              <a:ext uri="{FF2B5EF4-FFF2-40B4-BE49-F238E27FC236}">
                <a16:creationId xmlns:a16="http://schemas.microsoft.com/office/drawing/2014/main" id="{B615E203-F44A-4221-BD25-DECFD3BBD5A1}"/>
              </a:ext>
            </a:extLst>
          </p:cNvPr>
          <p:cNvGrpSpPr/>
          <p:nvPr/>
        </p:nvGrpSpPr>
        <p:grpSpPr>
          <a:xfrm>
            <a:off x="73960" y="2952118"/>
            <a:ext cx="1314906" cy="756165"/>
            <a:chOff x="190518" y="824295"/>
            <a:chExt cx="2305050" cy="1524000"/>
          </a:xfrm>
        </p:grpSpPr>
        <p:sp>
          <p:nvSpPr>
            <p:cNvPr id="295" name="Прямоугольник: скругленные углы 17">
              <a:extLst>
                <a:ext uri="{FF2B5EF4-FFF2-40B4-BE49-F238E27FC236}">
                  <a16:creationId xmlns:a16="http://schemas.microsoft.com/office/drawing/2014/main" id="{F574DD96-8F30-464C-8C36-EAA2E0342544}"/>
                </a:ext>
              </a:extLst>
            </p:cNvPr>
            <p:cNvSpPr/>
            <p:nvPr/>
          </p:nvSpPr>
          <p:spPr>
            <a:xfrm>
              <a:off x="190518" y="824295"/>
              <a:ext cx="2305050" cy="1524000"/>
            </a:xfrm>
            <a:custGeom>
              <a:avLst/>
              <a:gdLst>
                <a:gd name="connsiteX0" fmla="*/ 0 w 2305050"/>
                <a:gd name="connsiteY0" fmla="*/ 254005 h 1524000"/>
                <a:gd name="connsiteX1" fmla="*/ 254005 w 2305050"/>
                <a:gd name="connsiteY1" fmla="*/ 0 h 1524000"/>
                <a:gd name="connsiteX2" fmla="*/ 2051045 w 2305050"/>
                <a:gd name="connsiteY2" fmla="*/ 0 h 1524000"/>
                <a:gd name="connsiteX3" fmla="*/ 2305050 w 2305050"/>
                <a:gd name="connsiteY3" fmla="*/ 254005 h 1524000"/>
                <a:gd name="connsiteX4" fmla="*/ 2305050 w 2305050"/>
                <a:gd name="connsiteY4" fmla="*/ 1269995 h 1524000"/>
                <a:gd name="connsiteX5" fmla="*/ 2051045 w 2305050"/>
                <a:gd name="connsiteY5" fmla="*/ 1524000 h 1524000"/>
                <a:gd name="connsiteX6" fmla="*/ 254005 w 2305050"/>
                <a:gd name="connsiteY6" fmla="*/ 1524000 h 1524000"/>
                <a:gd name="connsiteX7" fmla="*/ 0 w 2305050"/>
                <a:gd name="connsiteY7" fmla="*/ 1269995 h 1524000"/>
                <a:gd name="connsiteX8" fmla="*/ 0 w 2305050"/>
                <a:gd name="connsiteY8" fmla="*/ 254005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050" h="1524000" fill="none" extrusionOk="0">
                  <a:moveTo>
                    <a:pt x="0" y="254005"/>
                  </a:moveTo>
                  <a:cubicBezTo>
                    <a:pt x="10736" y="138323"/>
                    <a:pt x="124924" y="2318"/>
                    <a:pt x="254005" y="0"/>
                  </a:cubicBezTo>
                  <a:cubicBezTo>
                    <a:pt x="1035664" y="-90606"/>
                    <a:pt x="1280558" y="-106966"/>
                    <a:pt x="2051045" y="0"/>
                  </a:cubicBezTo>
                  <a:cubicBezTo>
                    <a:pt x="2188201" y="-13853"/>
                    <a:pt x="2302689" y="118560"/>
                    <a:pt x="2305050" y="254005"/>
                  </a:cubicBezTo>
                  <a:cubicBezTo>
                    <a:pt x="2221211" y="364390"/>
                    <a:pt x="2352626" y="1039016"/>
                    <a:pt x="2305050" y="1269995"/>
                  </a:cubicBezTo>
                  <a:cubicBezTo>
                    <a:pt x="2283658" y="1397328"/>
                    <a:pt x="2204562" y="1508721"/>
                    <a:pt x="2051045" y="1524000"/>
                  </a:cubicBezTo>
                  <a:cubicBezTo>
                    <a:pt x="1493155" y="1570170"/>
                    <a:pt x="1043510" y="1473586"/>
                    <a:pt x="254005" y="1524000"/>
                  </a:cubicBezTo>
                  <a:cubicBezTo>
                    <a:pt x="130373" y="1528279"/>
                    <a:pt x="-16864" y="1394380"/>
                    <a:pt x="0" y="1269995"/>
                  </a:cubicBezTo>
                  <a:cubicBezTo>
                    <a:pt x="52148" y="1095921"/>
                    <a:pt x="48906" y="639759"/>
                    <a:pt x="0" y="254005"/>
                  </a:cubicBezTo>
                  <a:close/>
                </a:path>
                <a:path w="2305050" h="1524000" stroke="0" extrusionOk="0">
                  <a:moveTo>
                    <a:pt x="0" y="254005"/>
                  </a:moveTo>
                  <a:cubicBezTo>
                    <a:pt x="1876" y="111027"/>
                    <a:pt x="112274" y="10781"/>
                    <a:pt x="254005" y="0"/>
                  </a:cubicBezTo>
                  <a:cubicBezTo>
                    <a:pt x="638335" y="160443"/>
                    <a:pt x="1722271" y="-14777"/>
                    <a:pt x="2051045" y="0"/>
                  </a:cubicBezTo>
                  <a:cubicBezTo>
                    <a:pt x="2204718" y="-333"/>
                    <a:pt x="2306304" y="111870"/>
                    <a:pt x="2305050" y="254005"/>
                  </a:cubicBezTo>
                  <a:cubicBezTo>
                    <a:pt x="2273121" y="653023"/>
                    <a:pt x="2317531" y="1162452"/>
                    <a:pt x="2305050" y="1269995"/>
                  </a:cubicBezTo>
                  <a:cubicBezTo>
                    <a:pt x="2306418" y="1407455"/>
                    <a:pt x="2197262" y="1504112"/>
                    <a:pt x="2051045" y="1524000"/>
                  </a:cubicBezTo>
                  <a:cubicBezTo>
                    <a:pt x="1392833" y="1449147"/>
                    <a:pt x="1007651" y="1534519"/>
                    <a:pt x="254005" y="1524000"/>
                  </a:cubicBezTo>
                  <a:cubicBezTo>
                    <a:pt x="103946" y="1521492"/>
                    <a:pt x="-6690" y="1405318"/>
                    <a:pt x="0" y="1269995"/>
                  </a:cubicBezTo>
                  <a:cubicBezTo>
                    <a:pt x="-90431" y="835313"/>
                    <a:pt x="-56757" y="444763"/>
                    <a:pt x="0" y="254005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959150775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6" name="Рисунок 295">
              <a:extLst>
                <a:ext uri="{FF2B5EF4-FFF2-40B4-BE49-F238E27FC236}">
                  <a16:creationId xmlns:a16="http://schemas.microsoft.com/office/drawing/2014/main" id="{74275BDD-8FA2-406B-A7DA-D6EE793FF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6936" y="926252"/>
              <a:ext cx="1126754" cy="1377240"/>
            </a:xfrm>
            <a:custGeom>
              <a:avLst/>
              <a:gdLst>
                <a:gd name="connsiteX0" fmla="*/ 0 w 1126754"/>
                <a:gd name="connsiteY0" fmla="*/ 0 h 1377240"/>
                <a:gd name="connsiteX1" fmla="*/ 1126754 w 1126754"/>
                <a:gd name="connsiteY1" fmla="*/ 0 h 1377240"/>
                <a:gd name="connsiteX2" fmla="*/ 1126754 w 1126754"/>
                <a:gd name="connsiteY2" fmla="*/ 1377240 h 1377240"/>
                <a:gd name="connsiteX3" fmla="*/ 0 w 1126754"/>
                <a:gd name="connsiteY3" fmla="*/ 1377240 h 1377240"/>
                <a:gd name="connsiteX4" fmla="*/ 0 w 1126754"/>
                <a:gd name="connsiteY4" fmla="*/ 0 h 13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6754" h="1377240" fill="none" extrusionOk="0">
                  <a:moveTo>
                    <a:pt x="0" y="0"/>
                  </a:moveTo>
                  <a:cubicBezTo>
                    <a:pt x="167502" y="-36054"/>
                    <a:pt x="818458" y="-23434"/>
                    <a:pt x="1126754" y="0"/>
                  </a:cubicBezTo>
                  <a:cubicBezTo>
                    <a:pt x="1156873" y="479848"/>
                    <a:pt x="1114097" y="729959"/>
                    <a:pt x="1126754" y="1377240"/>
                  </a:cubicBezTo>
                  <a:cubicBezTo>
                    <a:pt x="736283" y="1329752"/>
                    <a:pt x="183827" y="1347175"/>
                    <a:pt x="0" y="1377240"/>
                  </a:cubicBezTo>
                  <a:cubicBezTo>
                    <a:pt x="-27460" y="706266"/>
                    <a:pt x="-41798" y="672560"/>
                    <a:pt x="0" y="0"/>
                  </a:cubicBezTo>
                  <a:close/>
                </a:path>
                <a:path w="1126754" h="1377240" stroke="0" extrusionOk="0">
                  <a:moveTo>
                    <a:pt x="0" y="0"/>
                  </a:moveTo>
                  <a:cubicBezTo>
                    <a:pt x="229717" y="49461"/>
                    <a:pt x="595279" y="88558"/>
                    <a:pt x="1126754" y="0"/>
                  </a:cubicBezTo>
                  <a:cubicBezTo>
                    <a:pt x="1104782" y="412729"/>
                    <a:pt x="1145573" y="974723"/>
                    <a:pt x="1126754" y="1377240"/>
                  </a:cubicBezTo>
                  <a:cubicBezTo>
                    <a:pt x="733972" y="1356464"/>
                    <a:pt x="550831" y="1434830"/>
                    <a:pt x="0" y="1377240"/>
                  </a:cubicBezTo>
                  <a:cubicBezTo>
                    <a:pt x="-1469" y="935002"/>
                    <a:pt x="99973" y="509016"/>
                    <a:pt x="0" y="0"/>
                  </a:cubicBezTo>
                  <a:close/>
                </a:path>
              </a:pathLst>
            </a:custGeom>
            <a:ln w="38100">
              <a:noFill/>
              <a:extLst>
                <a:ext uri="{C807C97D-BFC1-408E-A445-0C87EB9F89A2}">
                  <ask:lineSketchStyleProps xmlns:ask="http://schemas.microsoft.com/office/drawing/2018/sketchyshapes" sd="1616222566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</p:pic>
      </p:grpSp>
      <p:pic>
        <p:nvPicPr>
          <p:cNvPr id="489" name="чувак 1">
            <a:extLst>
              <a:ext uri="{FF2B5EF4-FFF2-40B4-BE49-F238E27FC236}">
                <a16:creationId xmlns:a16="http://schemas.microsoft.com/office/drawing/2014/main" id="{EA79A74B-8804-420E-AAE7-B6139E4BF0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154" b="96923" l="3315" r="91713">
                        <a14:foregroundMark x1="7182" y1="22692" x2="7182" y2="22692"/>
                        <a14:foregroundMark x1="7182" y1="16538" x2="7182" y2="16538"/>
                        <a14:foregroundMark x1="6630" y1="11923" x2="6630" y2="11923"/>
                        <a14:foregroundMark x1="9945" y1="6538" x2="9945" y2="6538"/>
                        <a14:foregroundMark x1="8287" y1="14231" x2="3867" y2="13846"/>
                        <a14:foregroundMark x1="81768" y1="30769" x2="92265" y2="15769"/>
                        <a14:foregroundMark x1="6630" y1="21538" x2="7735" y2="9615"/>
                        <a14:foregroundMark x1="41989" y1="41154" x2="58011" y2="38077"/>
                        <a14:foregroundMark x1="45304" y1="46538" x2="58564" y2="43077"/>
                        <a14:foregroundMark x1="44751" y1="35769" x2="44199" y2="45385"/>
                        <a14:foregroundMark x1="33149" y1="93462" x2="33149" y2="93462"/>
                        <a14:foregroundMark x1="62431" y1="95769" x2="62431" y2="95769"/>
                        <a14:foregroundMark x1="34254" y1="96923" x2="34254" y2="96923"/>
                        <a14:foregroundMark x1="56906" y1="96923" x2="56906" y2="96923"/>
                        <a14:foregroundMark x1="56906" y1="37308" x2="48066" y2="3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157" y="2747198"/>
            <a:ext cx="713220" cy="1024515"/>
          </a:xfrm>
          <a:prstGeom prst="rect">
            <a:avLst/>
          </a:prstGeom>
          <a:scene3d>
            <a:camera prst="orthographicFront">
              <a:rot lat="0" lon="20999997" rev="0"/>
            </a:camera>
            <a:lightRig rig="threePt" dir="t"/>
          </a:scene3d>
        </p:spPr>
      </p:pic>
      <p:grpSp>
        <p:nvGrpSpPr>
          <p:cNvPr id="297" name="Групувати 296">
            <a:extLst>
              <a:ext uri="{FF2B5EF4-FFF2-40B4-BE49-F238E27FC236}">
                <a16:creationId xmlns:a16="http://schemas.microsoft.com/office/drawing/2014/main" id="{0AEE4C0C-E22B-4491-8534-95DB7BAAED48}"/>
              </a:ext>
            </a:extLst>
          </p:cNvPr>
          <p:cNvGrpSpPr/>
          <p:nvPr/>
        </p:nvGrpSpPr>
        <p:grpSpPr>
          <a:xfrm>
            <a:off x="7139403" y="3786353"/>
            <a:ext cx="1193493" cy="769441"/>
            <a:chOff x="366488" y="1758618"/>
            <a:chExt cx="1364718" cy="769441"/>
          </a:xfrm>
        </p:grpSpPr>
        <p:sp>
          <p:nvSpPr>
            <p:cNvPr id="298" name="Прямоугольник: скругленные углы 32">
              <a:extLst>
                <a:ext uri="{FF2B5EF4-FFF2-40B4-BE49-F238E27FC236}">
                  <a16:creationId xmlns:a16="http://schemas.microsoft.com/office/drawing/2014/main" id="{1B4A5B17-B46F-4E7F-B9E2-71867FA4DAA6}"/>
                </a:ext>
              </a:extLst>
            </p:cNvPr>
            <p:cNvSpPr/>
            <p:nvPr/>
          </p:nvSpPr>
          <p:spPr>
            <a:xfrm>
              <a:off x="366488" y="1758618"/>
              <a:ext cx="1364718" cy="769441"/>
            </a:xfrm>
            <a:custGeom>
              <a:avLst/>
              <a:gdLst>
                <a:gd name="connsiteX0" fmla="*/ 0 w 1364718"/>
                <a:gd name="connsiteY0" fmla="*/ 128243 h 769441"/>
                <a:gd name="connsiteX1" fmla="*/ 128243 w 1364718"/>
                <a:gd name="connsiteY1" fmla="*/ 0 h 769441"/>
                <a:gd name="connsiteX2" fmla="*/ 1236475 w 1364718"/>
                <a:gd name="connsiteY2" fmla="*/ 0 h 769441"/>
                <a:gd name="connsiteX3" fmla="*/ 1364718 w 1364718"/>
                <a:gd name="connsiteY3" fmla="*/ 128243 h 769441"/>
                <a:gd name="connsiteX4" fmla="*/ 1364718 w 1364718"/>
                <a:gd name="connsiteY4" fmla="*/ 641198 h 769441"/>
                <a:gd name="connsiteX5" fmla="*/ 1236475 w 1364718"/>
                <a:gd name="connsiteY5" fmla="*/ 769441 h 769441"/>
                <a:gd name="connsiteX6" fmla="*/ 128243 w 1364718"/>
                <a:gd name="connsiteY6" fmla="*/ 769441 h 769441"/>
                <a:gd name="connsiteX7" fmla="*/ 0 w 1364718"/>
                <a:gd name="connsiteY7" fmla="*/ 641198 h 769441"/>
                <a:gd name="connsiteX8" fmla="*/ 0 w 1364718"/>
                <a:gd name="connsiteY8" fmla="*/ 128243 h 76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4718" h="769441" fill="none" extrusionOk="0">
                  <a:moveTo>
                    <a:pt x="0" y="128243"/>
                  </a:moveTo>
                  <a:cubicBezTo>
                    <a:pt x="-2587" y="63255"/>
                    <a:pt x="49824" y="316"/>
                    <a:pt x="128243" y="0"/>
                  </a:cubicBezTo>
                  <a:cubicBezTo>
                    <a:pt x="349338" y="8888"/>
                    <a:pt x="820736" y="-71207"/>
                    <a:pt x="1236475" y="0"/>
                  </a:cubicBezTo>
                  <a:cubicBezTo>
                    <a:pt x="1308533" y="-1184"/>
                    <a:pt x="1363584" y="56911"/>
                    <a:pt x="1364718" y="128243"/>
                  </a:cubicBezTo>
                  <a:cubicBezTo>
                    <a:pt x="1338345" y="287918"/>
                    <a:pt x="1339956" y="524829"/>
                    <a:pt x="1364718" y="641198"/>
                  </a:cubicBezTo>
                  <a:cubicBezTo>
                    <a:pt x="1369631" y="723435"/>
                    <a:pt x="1314013" y="781706"/>
                    <a:pt x="1236475" y="769441"/>
                  </a:cubicBezTo>
                  <a:cubicBezTo>
                    <a:pt x="847368" y="671538"/>
                    <a:pt x="242419" y="783663"/>
                    <a:pt x="128243" y="769441"/>
                  </a:cubicBezTo>
                  <a:cubicBezTo>
                    <a:pt x="47296" y="760573"/>
                    <a:pt x="8546" y="702908"/>
                    <a:pt x="0" y="641198"/>
                  </a:cubicBezTo>
                  <a:cubicBezTo>
                    <a:pt x="-35426" y="460795"/>
                    <a:pt x="-41025" y="303470"/>
                    <a:pt x="0" y="128243"/>
                  </a:cubicBezTo>
                  <a:close/>
                </a:path>
                <a:path w="1364718" h="769441" stroke="0" extrusionOk="0">
                  <a:moveTo>
                    <a:pt x="0" y="128243"/>
                  </a:moveTo>
                  <a:cubicBezTo>
                    <a:pt x="1728" y="59755"/>
                    <a:pt x="69892" y="-3460"/>
                    <a:pt x="128243" y="0"/>
                  </a:cubicBezTo>
                  <a:cubicBezTo>
                    <a:pt x="633204" y="12846"/>
                    <a:pt x="1069713" y="-46647"/>
                    <a:pt x="1236475" y="0"/>
                  </a:cubicBezTo>
                  <a:cubicBezTo>
                    <a:pt x="1304120" y="1283"/>
                    <a:pt x="1377541" y="54632"/>
                    <a:pt x="1364718" y="128243"/>
                  </a:cubicBezTo>
                  <a:cubicBezTo>
                    <a:pt x="1335793" y="335432"/>
                    <a:pt x="1378111" y="531031"/>
                    <a:pt x="1364718" y="641198"/>
                  </a:cubicBezTo>
                  <a:cubicBezTo>
                    <a:pt x="1360839" y="708880"/>
                    <a:pt x="1318125" y="773949"/>
                    <a:pt x="1236475" y="769441"/>
                  </a:cubicBezTo>
                  <a:cubicBezTo>
                    <a:pt x="1090426" y="671727"/>
                    <a:pt x="602344" y="742415"/>
                    <a:pt x="128243" y="769441"/>
                  </a:cubicBezTo>
                  <a:cubicBezTo>
                    <a:pt x="49861" y="771989"/>
                    <a:pt x="237" y="718431"/>
                    <a:pt x="0" y="641198"/>
                  </a:cubicBezTo>
                  <a:cubicBezTo>
                    <a:pt x="-9040" y="573378"/>
                    <a:pt x="-40842" y="332361"/>
                    <a:pt x="0" y="128243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24539639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/>
              <a:endParaRPr lang="ru-RU" sz="44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299" name="Рисунок 298">
              <a:extLst>
                <a:ext uri="{FF2B5EF4-FFF2-40B4-BE49-F238E27FC236}">
                  <a16:creationId xmlns:a16="http://schemas.microsoft.com/office/drawing/2014/main" id="{8DC2F4E9-E3BE-44FB-BCDA-6649E2F31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7841" y="1820520"/>
              <a:ext cx="660471" cy="6206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80" name="Рисунок 279">
            <a:extLst>
              <a:ext uri="{FF2B5EF4-FFF2-40B4-BE49-F238E27FC236}">
                <a16:creationId xmlns:a16="http://schemas.microsoft.com/office/drawing/2014/main" id="{B3769541-1913-4697-978A-B15E8730B8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62" b="96983" l="4706" r="91765">
                        <a14:foregroundMark x1="7059" y1="39224" x2="7059" y2="44828"/>
                        <a14:foregroundMark x1="90000" y1="42241" x2="90588" y2="42241"/>
                        <a14:foregroundMark x1="82353" y1="10776" x2="82353" y2="10776"/>
                        <a14:foregroundMark x1="82353" y1="7328" x2="75294" y2="18966"/>
                        <a14:foregroundMark x1="10588" y1="8190" x2="30588" y2="20690"/>
                        <a14:foregroundMark x1="15294" y1="3879" x2="15294" y2="3879"/>
                        <a14:foregroundMark x1="19412" y1="89224" x2="19412" y2="89224"/>
                        <a14:foregroundMark x1="78235" y1="90517" x2="78235" y2="90517"/>
                        <a14:foregroundMark x1="60588" y1="91379" x2="60588" y2="91379"/>
                        <a14:foregroundMark x1="48235" y1="93966" x2="48235" y2="93966"/>
                        <a14:foregroundMark x1="5294" y1="11207" x2="5294" y2="11207"/>
                        <a14:foregroundMark x1="91765" y1="10776" x2="91765" y2="10776"/>
                        <a14:foregroundMark x1="91176" y1="43103" x2="91176" y2="43103"/>
                        <a14:foregroundMark x1="5882" y1="41810" x2="5882" y2="41810"/>
                        <a14:foregroundMark x1="5882" y1="39655" x2="5882" y2="39655"/>
                        <a14:foregroundMark x1="47059" y1="96983" x2="47059" y2="969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5473" y="3677109"/>
            <a:ext cx="691265" cy="943374"/>
          </a:xfrm>
          <a:prstGeom prst="rect">
            <a:avLst/>
          </a:prstGeom>
        </p:spPr>
      </p:pic>
      <p:grpSp>
        <p:nvGrpSpPr>
          <p:cNvPr id="300" name="Группа 10">
            <a:extLst>
              <a:ext uri="{FF2B5EF4-FFF2-40B4-BE49-F238E27FC236}">
                <a16:creationId xmlns:a16="http://schemas.microsoft.com/office/drawing/2014/main" id="{EFE9E340-7634-4C20-8B5A-FC6B565987C6}"/>
              </a:ext>
            </a:extLst>
          </p:cNvPr>
          <p:cNvGrpSpPr/>
          <p:nvPr/>
        </p:nvGrpSpPr>
        <p:grpSpPr>
          <a:xfrm>
            <a:off x="106579" y="4794621"/>
            <a:ext cx="1279009" cy="784389"/>
            <a:chOff x="356075" y="3648857"/>
            <a:chExt cx="2305050" cy="1524000"/>
          </a:xfrm>
        </p:grpSpPr>
        <p:sp>
          <p:nvSpPr>
            <p:cNvPr id="301" name="Прямоугольник: скругленные углы 36">
              <a:extLst>
                <a:ext uri="{FF2B5EF4-FFF2-40B4-BE49-F238E27FC236}">
                  <a16:creationId xmlns:a16="http://schemas.microsoft.com/office/drawing/2014/main" id="{786E25D4-8895-4027-B27D-8A620AE3820F}"/>
                </a:ext>
              </a:extLst>
            </p:cNvPr>
            <p:cNvSpPr/>
            <p:nvPr/>
          </p:nvSpPr>
          <p:spPr>
            <a:xfrm>
              <a:off x="356075" y="3648857"/>
              <a:ext cx="2305050" cy="1524000"/>
            </a:xfrm>
            <a:custGeom>
              <a:avLst/>
              <a:gdLst>
                <a:gd name="connsiteX0" fmla="*/ 0 w 2305050"/>
                <a:gd name="connsiteY0" fmla="*/ 254005 h 1524000"/>
                <a:gd name="connsiteX1" fmla="*/ 254005 w 2305050"/>
                <a:gd name="connsiteY1" fmla="*/ 0 h 1524000"/>
                <a:gd name="connsiteX2" fmla="*/ 2051045 w 2305050"/>
                <a:gd name="connsiteY2" fmla="*/ 0 h 1524000"/>
                <a:gd name="connsiteX3" fmla="*/ 2305050 w 2305050"/>
                <a:gd name="connsiteY3" fmla="*/ 254005 h 1524000"/>
                <a:gd name="connsiteX4" fmla="*/ 2305050 w 2305050"/>
                <a:gd name="connsiteY4" fmla="*/ 1269995 h 1524000"/>
                <a:gd name="connsiteX5" fmla="*/ 2051045 w 2305050"/>
                <a:gd name="connsiteY5" fmla="*/ 1524000 h 1524000"/>
                <a:gd name="connsiteX6" fmla="*/ 254005 w 2305050"/>
                <a:gd name="connsiteY6" fmla="*/ 1524000 h 1524000"/>
                <a:gd name="connsiteX7" fmla="*/ 0 w 2305050"/>
                <a:gd name="connsiteY7" fmla="*/ 1269995 h 1524000"/>
                <a:gd name="connsiteX8" fmla="*/ 0 w 2305050"/>
                <a:gd name="connsiteY8" fmla="*/ 254005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050" h="1524000" fill="none" extrusionOk="0">
                  <a:moveTo>
                    <a:pt x="0" y="254005"/>
                  </a:moveTo>
                  <a:cubicBezTo>
                    <a:pt x="-2858" y="112488"/>
                    <a:pt x="139717" y="-2666"/>
                    <a:pt x="254005" y="0"/>
                  </a:cubicBezTo>
                  <a:cubicBezTo>
                    <a:pt x="601905" y="-96913"/>
                    <a:pt x="1657663" y="-67388"/>
                    <a:pt x="2051045" y="0"/>
                  </a:cubicBezTo>
                  <a:cubicBezTo>
                    <a:pt x="2189534" y="3970"/>
                    <a:pt x="2288460" y="124178"/>
                    <a:pt x="2305050" y="254005"/>
                  </a:cubicBezTo>
                  <a:cubicBezTo>
                    <a:pt x="2383600" y="375898"/>
                    <a:pt x="2274553" y="1142449"/>
                    <a:pt x="2305050" y="1269995"/>
                  </a:cubicBezTo>
                  <a:cubicBezTo>
                    <a:pt x="2301317" y="1418640"/>
                    <a:pt x="2202444" y="1541989"/>
                    <a:pt x="2051045" y="1524000"/>
                  </a:cubicBezTo>
                  <a:cubicBezTo>
                    <a:pt x="1333696" y="1588580"/>
                    <a:pt x="1049740" y="1651171"/>
                    <a:pt x="254005" y="1524000"/>
                  </a:cubicBezTo>
                  <a:cubicBezTo>
                    <a:pt x="139961" y="1528439"/>
                    <a:pt x="-7926" y="1393622"/>
                    <a:pt x="0" y="1269995"/>
                  </a:cubicBezTo>
                  <a:cubicBezTo>
                    <a:pt x="-23010" y="1025044"/>
                    <a:pt x="23684" y="396360"/>
                    <a:pt x="0" y="254005"/>
                  </a:cubicBezTo>
                  <a:close/>
                </a:path>
                <a:path w="2305050" h="1524000" stroke="0" extrusionOk="0">
                  <a:moveTo>
                    <a:pt x="0" y="254005"/>
                  </a:moveTo>
                  <a:cubicBezTo>
                    <a:pt x="-8162" y="115178"/>
                    <a:pt x="116326" y="-12510"/>
                    <a:pt x="254005" y="0"/>
                  </a:cubicBezTo>
                  <a:cubicBezTo>
                    <a:pt x="562041" y="3819"/>
                    <a:pt x="1833394" y="-27524"/>
                    <a:pt x="2051045" y="0"/>
                  </a:cubicBezTo>
                  <a:cubicBezTo>
                    <a:pt x="2189317" y="-5259"/>
                    <a:pt x="2323023" y="133639"/>
                    <a:pt x="2305050" y="254005"/>
                  </a:cubicBezTo>
                  <a:cubicBezTo>
                    <a:pt x="2265976" y="425326"/>
                    <a:pt x="2242198" y="947775"/>
                    <a:pt x="2305050" y="1269995"/>
                  </a:cubicBezTo>
                  <a:cubicBezTo>
                    <a:pt x="2306589" y="1427475"/>
                    <a:pt x="2204621" y="1530021"/>
                    <a:pt x="2051045" y="1524000"/>
                  </a:cubicBezTo>
                  <a:cubicBezTo>
                    <a:pt x="1282013" y="1548699"/>
                    <a:pt x="908379" y="1577262"/>
                    <a:pt x="254005" y="1524000"/>
                  </a:cubicBezTo>
                  <a:cubicBezTo>
                    <a:pt x="111413" y="1522794"/>
                    <a:pt x="-7210" y="1396703"/>
                    <a:pt x="0" y="1269995"/>
                  </a:cubicBezTo>
                  <a:cubicBezTo>
                    <a:pt x="-68652" y="1006311"/>
                    <a:pt x="65952" y="687032"/>
                    <a:pt x="0" y="254005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232090918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2" name="Рисунок 301">
              <a:extLst>
                <a:ext uri="{FF2B5EF4-FFF2-40B4-BE49-F238E27FC236}">
                  <a16:creationId xmlns:a16="http://schemas.microsoft.com/office/drawing/2014/main" id="{3107C880-7469-4D14-BFF0-8C581BB34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4167" y="3773353"/>
              <a:ext cx="1053146" cy="1201187"/>
            </a:xfrm>
            <a:custGeom>
              <a:avLst/>
              <a:gdLst>
                <a:gd name="connsiteX0" fmla="*/ 0 w 1053146"/>
                <a:gd name="connsiteY0" fmla="*/ 0 h 1201187"/>
                <a:gd name="connsiteX1" fmla="*/ 1053146 w 1053146"/>
                <a:gd name="connsiteY1" fmla="*/ 0 h 1201187"/>
                <a:gd name="connsiteX2" fmla="*/ 1053146 w 1053146"/>
                <a:gd name="connsiteY2" fmla="*/ 1201187 h 1201187"/>
                <a:gd name="connsiteX3" fmla="*/ 0 w 1053146"/>
                <a:gd name="connsiteY3" fmla="*/ 1201187 h 1201187"/>
                <a:gd name="connsiteX4" fmla="*/ 0 w 1053146"/>
                <a:gd name="connsiteY4" fmla="*/ 0 h 120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146" h="1201187" fill="none" extrusionOk="0">
                  <a:moveTo>
                    <a:pt x="0" y="0"/>
                  </a:moveTo>
                  <a:cubicBezTo>
                    <a:pt x="352049" y="-85317"/>
                    <a:pt x="902876" y="82406"/>
                    <a:pt x="1053146" y="0"/>
                  </a:cubicBezTo>
                  <a:cubicBezTo>
                    <a:pt x="1116562" y="188522"/>
                    <a:pt x="1075597" y="971233"/>
                    <a:pt x="1053146" y="1201187"/>
                  </a:cubicBezTo>
                  <a:cubicBezTo>
                    <a:pt x="641340" y="1154571"/>
                    <a:pt x="448371" y="1238291"/>
                    <a:pt x="0" y="1201187"/>
                  </a:cubicBezTo>
                  <a:cubicBezTo>
                    <a:pt x="85966" y="949463"/>
                    <a:pt x="36189" y="498382"/>
                    <a:pt x="0" y="0"/>
                  </a:cubicBezTo>
                  <a:close/>
                </a:path>
                <a:path w="1053146" h="1201187" stroke="0" extrusionOk="0">
                  <a:moveTo>
                    <a:pt x="0" y="0"/>
                  </a:moveTo>
                  <a:cubicBezTo>
                    <a:pt x="516996" y="-19257"/>
                    <a:pt x="672583" y="-4620"/>
                    <a:pt x="1053146" y="0"/>
                  </a:cubicBezTo>
                  <a:cubicBezTo>
                    <a:pt x="1103140" y="245840"/>
                    <a:pt x="1069764" y="822895"/>
                    <a:pt x="1053146" y="1201187"/>
                  </a:cubicBezTo>
                  <a:cubicBezTo>
                    <a:pt x="944152" y="1191480"/>
                    <a:pt x="281426" y="1261869"/>
                    <a:pt x="0" y="1201187"/>
                  </a:cubicBezTo>
                  <a:cubicBezTo>
                    <a:pt x="-5344" y="690991"/>
                    <a:pt x="-78524" y="460878"/>
                    <a:pt x="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noFill/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615255198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</p:pic>
      </p:grpSp>
      <p:pic>
        <p:nvPicPr>
          <p:cNvPr id="303" name="Рисунок 302">
            <a:extLst>
              <a:ext uri="{FF2B5EF4-FFF2-40B4-BE49-F238E27FC236}">
                <a16:creationId xmlns:a16="http://schemas.microsoft.com/office/drawing/2014/main" id="{5A632667-BB02-4EDD-8F27-3B075BF76A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464" b="95437" l="1747" r="96507">
                        <a14:foregroundMark x1="18777" y1="8365" x2="18777" y2="8365"/>
                        <a14:foregroundMark x1="78603" y1="7224" x2="78603" y2="7224"/>
                        <a14:foregroundMark x1="90393" y1="20532" x2="90393" y2="20532"/>
                        <a14:foregroundMark x1="8297" y1="21673" x2="8297" y2="21673"/>
                        <a14:foregroundMark x1="8297" y1="21673" x2="8297" y2="21673"/>
                        <a14:foregroundMark x1="6987" y1="55513" x2="6987" y2="55513"/>
                        <a14:foregroundMark x1="3493" y1="57414" x2="2620" y2="57414"/>
                        <a14:foregroundMark x1="93886" y1="82510" x2="93886" y2="82510"/>
                        <a14:foregroundMark x1="75109" y1="92395" x2="75109" y2="92395"/>
                        <a14:foregroundMark x1="55895" y1="95817" x2="55895" y2="95817"/>
                        <a14:foregroundMark x1="96507" y1="82510" x2="96507" y2="82510"/>
                        <a14:foregroundMark x1="59389" y1="55133" x2="59389" y2="55133"/>
                        <a14:foregroundMark x1="38865" y1="55894" x2="38865" y2="55894"/>
                        <a14:foregroundMark x1="41485" y1="34981" x2="41485" y2="34981"/>
                        <a14:foregroundMark x1="35371" y1="35361" x2="41921" y2="35741"/>
                        <a14:foregroundMark x1="33624" y1="39163" x2="41485" y2="39544"/>
                        <a14:foregroundMark x1="53275" y1="34221" x2="65066" y2="342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381" y="4642447"/>
            <a:ext cx="870311" cy="999528"/>
          </a:xfrm>
          <a:prstGeom prst="rect">
            <a:avLst/>
          </a:prstGeom>
        </p:spPr>
      </p:pic>
      <p:grpSp>
        <p:nvGrpSpPr>
          <p:cNvPr id="304" name="Группа 30">
            <a:extLst>
              <a:ext uri="{FF2B5EF4-FFF2-40B4-BE49-F238E27FC236}">
                <a16:creationId xmlns:a16="http://schemas.microsoft.com/office/drawing/2014/main" id="{ACB15576-4BF6-4E2C-A92E-B5C7B157C180}"/>
              </a:ext>
            </a:extLst>
          </p:cNvPr>
          <p:cNvGrpSpPr/>
          <p:nvPr/>
        </p:nvGrpSpPr>
        <p:grpSpPr>
          <a:xfrm>
            <a:off x="7112545" y="5772478"/>
            <a:ext cx="1314906" cy="756165"/>
            <a:chOff x="190518" y="824295"/>
            <a:chExt cx="2305050" cy="1524000"/>
          </a:xfrm>
        </p:grpSpPr>
        <p:sp>
          <p:nvSpPr>
            <p:cNvPr id="305" name="Прямоугольник: скругленные углы 17">
              <a:extLst>
                <a:ext uri="{FF2B5EF4-FFF2-40B4-BE49-F238E27FC236}">
                  <a16:creationId xmlns:a16="http://schemas.microsoft.com/office/drawing/2014/main" id="{AFBD4C93-6437-4B66-A85A-5BE6BC825487}"/>
                </a:ext>
              </a:extLst>
            </p:cNvPr>
            <p:cNvSpPr/>
            <p:nvPr/>
          </p:nvSpPr>
          <p:spPr>
            <a:xfrm>
              <a:off x="190518" y="824295"/>
              <a:ext cx="2305050" cy="1524000"/>
            </a:xfrm>
            <a:custGeom>
              <a:avLst/>
              <a:gdLst>
                <a:gd name="connsiteX0" fmla="*/ 0 w 2305050"/>
                <a:gd name="connsiteY0" fmla="*/ 254005 h 1524000"/>
                <a:gd name="connsiteX1" fmla="*/ 254005 w 2305050"/>
                <a:gd name="connsiteY1" fmla="*/ 0 h 1524000"/>
                <a:gd name="connsiteX2" fmla="*/ 2051045 w 2305050"/>
                <a:gd name="connsiteY2" fmla="*/ 0 h 1524000"/>
                <a:gd name="connsiteX3" fmla="*/ 2305050 w 2305050"/>
                <a:gd name="connsiteY3" fmla="*/ 254005 h 1524000"/>
                <a:gd name="connsiteX4" fmla="*/ 2305050 w 2305050"/>
                <a:gd name="connsiteY4" fmla="*/ 1269995 h 1524000"/>
                <a:gd name="connsiteX5" fmla="*/ 2051045 w 2305050"/>
                <a:gd name="connsiteY5" fmla="*/ 1524000 h 1524000"/>
                <a:gd name="connsiteX6" fmla="*/ 254005 w 2305050"/>
                <a:gd name="connsiteY6" fmla="*/ 1524000 h 1524000"/>
                <a:gd name="connsiteX7" fmla="*/ 0 w 2305050"/>
                <a:gd name="connsiteY7" fmla="*/ 1269995 h 1524000"/>
                <a:gd name="connsiteX8" fmla="*/ 0 w 2305050"/>
                <a:gd name="connsiteY8" fmla="*/ 254005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5050" h="1524000" fill="none" extrusionOk="0">
                  <a:moveTo>
                    <a:pt x="0" y="254005"/>
                  </a:moveTo>
                  <a:cubicBezTo>
                    <a:pt x="10736" y="138323"/>
                    <a:pt x="124924" y="2318"/>
                    <a:pt x="254005" y="0"/>
                  </a:cubicBezTo>
                  <a:cubicBezTo>
                    <a:pt x="1035664" y="-90606"/>
                    <a:pt x="1280558" y="-106966"/>
                    <a:pt x="2051045" y="0"/>
                  </a:cubicBezTo>
                  <a:cubicBezTo>
                    <a:pt x="2188201" y="-13853"/>
                    <a:pt x="2302689" y="118560"/>
                    <a:pt x="2305050" y="254005"/>
                  </a:cubicBezTo>
                  <a:cubicBezTo>
                    <a:pt x="2221211" y="364390"/>
                    <a:pt x="2352626" y="1039016"/>
                    <a:pt x="2305050" y="1269995"/>
                  </a:cubicBezTo>
                  <a:cubicBezTo>
                    <a:pt x="2283658" y="1397328"/>
                    <a:pt x="2204562" y="1508721"/>
                    <a:pt x="2051045" y="1524000"/>
                  </a:cubicBezTo>
                  <a:cubicBezTo>
                    <a:pt x="1493155" y="1570170"/>
                    <a:pt x="1043510" y="1473586"/>
                    <a:pt x="254005" y="1524000"/>
                  </a:cubicBezTo>
                  <a:cubicBezTo>
                    <a:pt x="130373" y="1528279"/>
                    <a:pt x="-16864" y="1394380"/>
                    <a:pt x="0" y="1269995"/>
                  </a:cubicBezTo>
                  <a:cubicBezTo>
                    <a:pt x="52148" y="1095921"/>
                    <a:pt x="48906" y="639759"/>
                    <a:pt x="0" y="254005"/>
                  </a:cubicBezTo>
                  <a:close/>
                </a:path>
                <a:path w="2305050" h="1524000" stroke="0" extrusionOk="0">
                  <a:moveTo>
                    <a:pt x="0" y="254005"/>
                  </a:moveTo>
                  <a:cubicBezTo>
                    <a:pt x="1876" y="111027"/>
                    <a:pt x="112274" y="10781"/>
                    <a:pt x="254005" y="0"/>
                  </a:cubicBezTo>
                  <a:cubicBezTo>
                    <a:pt x="638335" y="160443"/>
                    <a:pt x="1722271" y="-14777"/>
                    <a:pt x="2051045" y="0"/>
                  </a:cubicBezTo>
                  <a:cubicBezTo>
                    <a:pt x="2204718" y="-333"/>
                    <a:pt x="2306304" y="111870"/>
                    <a:pt x="2305050" y="254005"/>
                  </a:cubicBezTo>
                  <a:cubicBezTo>
                    <a:pt x="2273121" y="653023"/>
                    <a:pt x="2317531" y="1162452"/>
                    <a:pt x="2305050" y="1269995"/>
                  </a:cubicBezTo>
                  <a:cubicBezTo>
                    <a:pt x="2306418" y="1407455"/>
                    <a:pt x="2197262" y="1504112"/>
                    <a:pt x="2051045" y="1524000"/>
                  </a:cubicBezTo>
                  <a:cubicBezTo>
                    <a:pt x="1392833" y="1449147"/>
                    <a:pt x="1007651" y="1534519"/>
                    <a:pt x="254005" y="1524000"/>
                  </a:cubicBezTo>
                  <a:cubicBezTo>
                    <a:pt x="103946" y="1521492"/>
                    <a:pt x="-6690" y="1405318"/>
                    <a:pt x="0" y="1269995"/>
                  </a:cubicBezTo>
                  <a:cubicBezTo>
                    <a:pt x="-90431" y="835313"/>
                    <a:pt x="-56757" y="444763"/>
                    <a:pt x="0" y="254005"/>
                  </a:cubicBezTo>
                  <a:close/>
                </a:path>
              </a:pathLst>
            </a:custGeom>
            <a:solidFill>
              <a:sysClr val="window" lastClr="FFFFFF"/>
            </a:solidFill>
            <a:ln w="38100" cap="flat" cmpd="sng" algn="ctr">
              <a:solidFill>
                <a:srgbClr val="70AD47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959150775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6" name="Рисунок 305">
              <a:extLst>
                <a:ext uri="{FF2B5EF4-FFF2-40B4-BE49-F238E27FC236}">
                  <a16:creationId xmlns:a16="http://schemas.microsoft.com/office/drawing/2014/main" id="{D49B3288-0340-498C-AB24-D3A4FE183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2308" y="1117700"/>
              <a:ext cx="1449549" cy="1028566"/>
            </a:xfrm>
            <a:custGeom>
              <a:avLst/>
              <a:gdLst>
                <a:gd name="connsiteX0" fmla="*/ 0 w 1449549"/>
                <a:gd name="connsiteY0" fmla="*/ 0 h 1028566"/>
                <a:gd name="connsiteX1" fmla="*/ 1449549 w 1449549"/>
                <a:gd name="connsiteY1" fmla="*/ 0 h 1028566"/>
                <a:gd name="connsiteX2" fmla="*/ 1449549 w 1449549"/>
                <a:gd name="connsiteY2" fmla="*/ 1028566 h 1028566"/>
                <a:gd name="connsiteX3" fmla="*/ 0 w 1449549"/>
                <a:gd name="connsiteY3" fmla="*/ 1028566 h 1028566"/>
                <a:gd name="connsiteX4" fmla="*/ 0 w 1449549"/>
                <a:gd name="connsiteY4" fmla="*/ 0 h 102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549" h="1028566" fill="none" extrusionOk="0">
                  <a:moveTo>
                    <a:pt x="0" y="0"/>
                  </a:moveTo>
                  <a:cubicBezTo>
                    <a:pt x="657902" y="43820"/>
                    <a:pt x="785072" y="81538"/>
                    <a:pt x="1449549" y="0"/>
                  </a:cubicBezTo>
                  <a:cubicBezTo>
                    <a:pt x="1410981" y="230593"/>
                    <a:pt x="1379295" y="631285"/>
                    <a:pt x="1449549" y="1028566"/>
                  </a:cubicBezTo>
                  <a:cubicBezTo>
                    <a:pt x="1128446" y="945877"/>
                    <a:pt x="387983" y="1026777"/>
                    <a:pt x="0" y="1028566"/>
                  </a:cubicBezTo>
                  <a:cubicBezTo>
                    <a:pt x="-18542" y="624307"/>
                    <a:pt x="-58075" y="184084"/>
                    <a:pt x="0" y="0"/>
                  </a:cubicBezTo>
                  <a:close/>
                </a:path>
                <a:path w="1449549" h="1028566" stroke="0" extrusionOk="0">
                  <a:moveTo>
                    <a:pt x="0" y="0"/>
                  </a:moveTo>
                  <a:cubicBezTo>
                    <a:pt x="282587" y="103748"/>
                    <a:pt x="1055329" y="114024"/>
                    <a:pt x="1449549" y="0"/>
                  </a:cubicBezTo>
                  <a:cubicBezTo>
                    <a:pt x="1364947" y="283448"/>
                    <a:pt x="1472134" y="686589"/>
                    <a:pt x="1449549" y="1028566"/>
                  </a:cubicBezTo>
                  <a:cubicBezTo>
                    <a:pt x="1000583" y="981024"/>
                    <a:pt x="154117" y="1041886"/>
                    <a:pt x="0" y="1028566"/>
                  </a:cubicBezTo>
                  <a:cubicBezTo>
                    <a:pt x="10143" y="644844"/>
                    <a:pt x="9720" y="209988"/>
                    <a:pt x="0" y="0"/>
                  </a:cubicBezTo>
                  <a:close/>
                </a:path>
              </a:pathLst>
            </a:custGeom>
            <a:ln w="38100">
              <a:noFill/>
              <a:extLst>
                <a:ext uri="{C807C97D-BFC1-408E-A445-0C87EB9F89A2}">
                  <ask:lineSketchStyleProps xmlns:ask="http://schemas.microsoft.com/office/drawing/2018/sketchyshapes" sd="1616222566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</p:pic>
      </p:grpSp>
      <p:pic>
        <p:nvPicPr>
          <p:cNvPr id="307" name="чувак 2">
            <a:extLst>
              <a:ext uri="{FF2B5EF4-FFF2-40B4-BE49-F238E27FC236}">
                <a16:creationId xmlns:a16="http://schemas.microsoft.com/office/drawing/2014/main" id="{4F52DD86-78E8-418A-BB95-E77FD72D1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27" b="96183" l="8000" r="91429">
                        <a14:foregroundMark x1="53143" y1="6870" x2="53143" y2="6870"/>
                        <a14:foregroundMark x1="52571" y1="2290" x2="52571" y2="2290"/>
                        <a14:foregroundMark x1="8000" y1="44656" x2="8000" y2="44656"/>
                        <a14:foregroundMark x1="91429" y1="47328" x2="91429" y2="47328"/>
                        <a14:foregroundMark x1="48000" y1="52290" x2="48000" y2="52290"/>
                        <a14:foregroundMark x1="45714" y1="51908" x2="45714" y2="51908"/>
                        <a14:foregroundMark x1="54857" y1="57252" x2="54857" y2="57252"/>
                        <a14:foregroundMark x1="63429" y1="34351" x2="63429" y2="34351"/>
                        <a14:foregroundMark x1="62286" y1="41985" x2="62286" y2="41985"/>
                        <a14:foregroundMark x1="59429" y1="35878" x2="59429" y2="35878"/>
                        <a14:foregroundMark x1="64000" y1="37405" x2="64000" y2="37405"/>
                        <a14:foregroundMark x1="65714" y1="38931" x2="65714" y2="39313"/>
                        <a14:foregroundMark x1="68571" y1="39695" x2="57143" y2="37023"/>
                        <a14:foregroundMark x1="44571" y1="38550" x2="32000" y2="37023"/>
                        <a14:foregroundMark x1="45143" y1="35115" x2="35429" y2="33206"/>
                        <a14:foregroundMark x1="62286" y1="91985" x2="62286" y2="91985"/>
                        <a14:foregroundMark x1="80571" y1="91985" x2="80571" y2="91985"/>
                        <a14:foregroundMark x1="64000" y1="86641" x2="64000" y2="86641"/>
                        <a14:foregroundMark x1="54857" y1="75954" x2="70857" y2="85496"/>
                        <a14:foregroundMark x1="70286" y1="88550" x2="75429" y2="91985"/>
                        <a14:foregroundMark x1="33714" y1="83969" x2="51429" y2="91985"/>
                        <a14:foregroundMark x1="29143" y1="90458" x2="50857" y2="93893"/>
                        <a14:foregroundMark x1="30286" y1="93511" x2="52000" y2="93511"/>
                        <a14:foregroundMark x1="45714" y1="95420" x2="54857" y2="96183"/>
                        <a14:foregroundMark x1="68000" y1="39313" x2="54857" y2="36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3035" y="5496354"/>
            <a:ext cx="765432" cy="1145961"/>
          </a:xfrm>
          <a:prstGeom prst="rect">
            <a:avLst/>
          </a:prstGeom>
        </p:spPr>
      </p:pic>
      <p:pic>
        <p:nvPicPr>
          <p:cNvPr id="281" name="Рисунок 280">
            <a:extLst>
              <a:ext uri="{FF2B5EF4-FFF2-40B4-BE49-F238E27FC236}">
                <a16:creationId xmlns:a16="http://schemas.microsoft.com/office/drawing/2014/main" id="{71ACE8EB-18B4-423F-AF86-76E889626C0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132" y="3588699"/>
            <a:ext cx="2736925" cy="273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7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3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6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9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2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411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2" fill="hold">
                      <p:stCondLst>
                        <p:cond delay="0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5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424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5" fill="hold">
                      <p:stCondLst>
                        <p:cond delay="0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4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489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0" fill="hold">
                      <p:stCondLst>
                        <p:cond delay="0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6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9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528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9" fill="hold">
                      <p:stCondLst>
                        <p:cond delay="0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541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2" fill="hold">
                      <p:stCondLst>
                        <p:cond delay="0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5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567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8" fill="hold">
                      <p:stCondLst>
                        <p:cond delay="0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1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588" restart="whenNotActive" fill="hold" evtFilter="cancelBubble" nodeType="interactiveSeq">
                <p:stCondLst>
                  <p:cond evt="onClick" delay="0">
                    <p:tgtEl>
                      <p:spTgt spid="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9" fill="hold">
                      <p:stCondLst>
                        <p:cond delay="0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3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>
                      <p:stCondLst>
                        <p:cond delay="0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5BA07C5-F063-4157-BE80-FBDFDD86CEE8}"/>
</file>

<file path=customXml/itemProps2.xml><?xml version="1.0" encoding="utf-8"?>
<ds:datastoreItem xmlns:ds="http://schemas.openxmlformats.org/officeDocument/2006/customXml" ds:itemID="{BAF845D9-001E-4E8C-87C6-7451FF4AB212}"/>
</file>

<file path=customXml/itemProps3.xml><?xml version="1.0" encoding="utf-8"?>
<ds:datastoreItem xmlns:ds="http://schemas.openxmlformats.org/officeDocument/2006/customXml" ds:itemID="{222E313D-5D78-4886-8944-F0BD2AB16309}"/>
</file>

<file path=docProps/app.xml><?xml version="1.0" encoding="utf-8"?>
<Properties xmlns="http://schemas.openxmlformats.org/officeDocument/2006/extended-properties" xmlns:vt="http://schemas.openxmlformats.org/officeDocument/2006/docPropsVTypes">
  <TotalTime>2269</TotalTime>
  <Words>77</Words>
  <Application>Microsoft Office PowerPoint</Application>
  <PresentationFormat>Широкий екран</PresentationFormat>
  <Paragraphs>77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</cp:lastModifiedBy>
  <cp:revision>33</cp:revision>
  <dcterms:created xsi:type="dcterms:W3CDTF">2025-08-03T18:19:07Z</dcterms:created>
  <dcterms:modified xsi:type="dcterms:W3CDTF">2025-10-30T13:47:50Z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