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30.10.2025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51" y="0"/>
            <a:ext cx="12277991" cy="693964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36908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400" y="198093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798606" y="515933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77" y="3522610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566" y="313343"/>
            <a:ext cx="1029640" cy="10296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782" y="5159339"/>
            <a:ext cx="1116053" cy="11160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727" y="432487"/>
            <a:ext cx="979366" cy="9793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3643490"/>
            <a:ext cx="1013046" cy="10130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324" y="422648"/>
            <a:ext cx="989205" cy="9892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890" y="400900"/>
            <a:ext cx="1059118" cy="10600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6256" r="14843" b="8852"/>
          <a:stretch>
            <a:fillRect/>
          </a:stretch>
        </p:blipFill>
        <p:spPr>
          <a:xfrm>
            <a:off x="977072" y="3730312"/>
            <a:ext cx="1213522" cy="9743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236" y="5227362"/>
            <a:ext cx="984812" cy="9856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22314" r="12486" b="15325"/>
          <a:stretch>
            <a:fillRect/>
          </a:stretch>
        </p:blipFill>
        <p:spPr>
          <a:xfrm>
            <a:off x="4832972" y="2244316"/>
            <a:ext cx="1071116" cy="83941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476" y="3656804"/>
            <a:ext cx="1005367" cy="100536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788" y="2094324"/>
            <a:ext cx="993509" cy="99350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8337" y="5205505"/>
            <a:ext cx="990269" cy="9902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521" y="2117567"/>
            <a:ext cx="966166" cy="96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646" y="3707534"/>
            <a:ext cx="974255" cy="9742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43" y="5236479"/>
            <a:ext cx="933434" cy="9334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462" y="1997721"/>
            <a:ext cx="984219" cy="98421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764" y="278311"/>
            <a:ext cx="2937126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38190" y="1995118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7387" y="1958648"/>
            <a:ext cx="1659661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4B49A-04B9-7C5C-2D51-2EAC3F3B2F60}"/>
              </a:ext>
            </a:extLst>
          </p:cNvPr>
          <p:cNvSpPr txBox="1"/>
          <p:nvPr/>
        </p:nvSpPr>
        <p:spPr>
          <a:xfrm>
            <a:off x="1037191" y="1301217"/>
            <a:ext cx="1238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андроїд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3444" y="34875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737807" y="62219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FB117-9C9D-A4C7-5402-4B66354C3471}"/>
              </a:ext>
            </a:extLst>
          </p:cNvPr>
          <p:cNvSpPr txBox="1"/>
          <p:nvPr/>
        </p:nvSpPr>
        <p:spPr>
          <a:xfrm>
            <a:off x="2914634" y="1330236"/>
            <a:ext cx="138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Олександр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53653" y="35625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7480" y="72910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AA76A-BF80-251F-72AE-8B286DDC6780}"/>
              </a:ext>
            </a:extLst>
          </p:cNvPr>
          <p:cNvSpPr txBox="1"/>
          <p:nvPr/>
        </p:nvSpPr>
        <p:spPr>
          <a:xfrm>
            <a:off x="4860704" y="1349557"/>
            <a:ext cx="10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мудрець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45123" y="32956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51650" y="71559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9F704C-0613-7E5A-83B8-CCF28578D1B0}"/>
              </a:ext>
            </a:extLst>
          </p:cNvPr>
          <p:cNvSpPr txBox="1"/>
          <p:nvPr/>
        </p:nvSpPr>
        <p:spPr>
          <a:xfrm>
            <a:off x="6546832" y="1334915"/>
            <a:ext cx="130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96907" y="35210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42949" y="63692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FE43AD-61AB-227E-9739-BB151FA42C6B}"/>
              </a:ext>
            </a:extLst>
          </p:cNvPr>
          <p:cNvSpPr txBox="1"/>
          <p:nvPr/>
        </p:nvSpPr>
        <p:spPr>
          <a:xfrm>
            <a:off x="1109949" y="3025462"/>
            <a:ext cx="121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Адріана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35206" y="201762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801559" y="2350568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4EDDA0-7298-9204-EADD-33343310BCC0}"/>
              </a:ext>
            </a:extLst>
          </p:cNvPr>
          <p:cNvSpPr txBox="1"/>
          <p:nvPr/>
        </p:nvSpPr>
        <p:spPr>
          <a:xfrm>
            <a:off x="2850308" y="2848063"/>
            <a:ext cx="133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руга (година)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63599" y="195864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596190" y="230580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2B7004-79EA-E422-0BEB-484A9F8EDFD5}"/>
              </a:ext>
            </a:extLst>
          </p:cNvPr>
          <p:cNvSpPr txBox="1"/>
          <p:nvPr/>
        </p:nvSpPr>
        <p:spPr>
          <a:xfrm>
            <a:off x="4905442" y="2964582"/>
            <a:ext cx="113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/>
              <a:t>подруги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32191" y="20086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24352" y="232490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0D142-1898-819A-9052-E06B4428FD35}"/>
              </a:ext>
            </a:extLst>
          </p:cNvPr>
          <p:cNvSpPr txBox="1"/>
          <p:nvPr/>
        </p:nvSpPr>
        <p:spPr>
          <a:xfrm>
            <a:off x="6761935" y="3023633"/>
            <a:ext cx="126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Андрій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76210" y="202504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41972" y="231311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3402EB-4A5C-02EF-A5AD-17B6CF85D79B}"/>
              </a:ext>
            </a:extLst>
          </p:cNvPr>
          <p:cNvSpPr txBox="1"/>
          <p:nvPr/>
        </p:nvSpPr>
        <p:spPr>
          <a:xfrm>
            <a:off x="1093771" y="4503602"/>
            <a:ext cx="106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подруги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808384" y="359361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801706" y="3917666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A573E0-701F-2940-A6D0-AFFE1717C854}"/>
              </a:ext>
            </a:extLst>
          </p:cNvPr>
          <p:cNvSpPr txBox="1"/>
          <p:nvPr/>
        </p:nvSpPr>
        <p:spPr>
          <a:xfrm>
            <a:off x="2833116" y="4613288"/>
            <a:ext cx="1330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Андрій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85525" y="359979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33805" y="390330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C4A661-5A2C-8CF4-E797-88EB202E2E42}"/>
              </a:ext>
            </a:extLst>
          </p:cNvPr>
          <p:cNvSpPr txBox="1"/>
          <p:nvPr/>
        </p:nvSpPr>
        <p:spPr>
          <a:xfrm>
            <a:off x="4750548" y="4559199"/>
            <a:ext cx="137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Олександр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23020" y="360445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27847" y="391929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B3A6B2-2702-77B7-528F-68D56D0E3B0F}"/>
              </a:ext>
            </a:extLst>
          </p:cNvPr>
          <p:cNvSpPr txBox="1"/>
          <p:nvPr/>
        </p:nvSpPr>
        <p:spPr>
          <a:xfrm>
            <a:off x="6795117" y="4570350"/>
            <a:ext cx="1161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мудрець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74153" y="356636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50703" y="38492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178AE2-36EE-F0F8-7775-FEEF93B15FF3}"/>
              </a:ext>
            </a:extLst>
          </p:cNvPr>
          <p:cNvSpPr txBox="1"/>
          <p:nvPr/>
        </p:nvSpPr>
        <p:spPr>
          <a:xfrm>
            <a:off x="1099496" y="6006761"/>
            <a:ext cx="98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руга (година)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04148" y="514613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68180" y="546066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27F6E8-105E-06CD-77F0-404FDE4D2FB2}"/>
              </a:ext>
            </a:extLst>
          </p:cNvPr>
          <p:cNvSpPr txBox="1"/>
          <p:nvPr/>
        </p:nvSpPr>
        <p:spPr>
          <a:xfrm>
            <a:off x="2999933" y="6167554"/>
            <a:ext cx="113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дружба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67489" y="517452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17075" y="549317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321D43-BCE3-4295-74FD-5EC2A8975468}"/>
              </a:ext>
            </a:extLst>
          </p:cNvPr>
          <p:cNvSpPr txBox="1"/>
          <p:nvPr/>
        </p:nvSpPr>
        <p:spPr>
          <a:xfrm>
            <a:off x="4722382" y="6147042"/>
            <a:ext cx="14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Адріана</a:t>
            </a: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33376" y="517610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39768" y="548004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7A1BB8-A712-02D3-C205-0EF1BE5D9BC6}"/>
              </a:ext>
            </a:extLst>
          </p:cNvPr>
          <p:cNvSpPr txBox="1"/>
          <p:nvPr/>
        </p:nvSpPr>
        <p:spPr>
          <a:xfrm>
            <a:off x="6803022" y="6174389"/>
            <a:ext cx="120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1600" b="1" dirty="0">
                <a:latin typeface="Arial" panose="020B0604020202020204" pitchFamily="34" charset="0"/>
                <a:cs typeface="Arial" panose="020B0604020202020204" pitchFamily="34" charset="0"/>
              </a:rPr>
              <a:t>андроїд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77265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69149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5" grpId="0" animBg="1"/>
      <p:bldP spid="65" grpId="1" animBg="1"/>
      <p:bldP spid="64" grpId="0"/>
      <p:bldP spid="64" grpId="1"/>
      <p:bldP spid="63" grpId="0" animBg="1"/>
      <p:bldP spid="63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E891FBE-A491-4C86-8B21-9029981709EF}"/>
</file>

<file path=customXml/itemProps2.xml><?xml version="1.0" encoding="utf-8"?>
<ds:datastoreItem xmlns:ds="http://schemas.openxmlformats.org/officeDocument/2006/customXml" ds:itemID="{98F4D896-A821-4961-807C-E6CD46D6EEEC}"/>
</file>

<file path=customXml/itemProps3.xml><?xml version="1.0" encoding="utf-8"?>
<ds:datastoreItem xmlns:ds="http://schemas.openxmlformats.org/officeDocument/2006/customXml" ds:itemID="{8B3D9E89-2564-4BDF-8FF1-DEE696990A11}"/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40</Words>
  <Application>Microsoft Macintosh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2025-09-24T15:30:10Z</dcterms:created>
  <dcterms:modified xsi:type="dcterms:W3CDTF">2025-10-30T13:56:33Z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