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2" d="100"/>
          <a:sy n="22" d="100"/>
        </p:scale>
        <p:origin x="3024" y="1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sp>
        <p:nvSpPr>
          <p:cNvPr id="25" name="Блок-схема: рішення 24">
            <a:extLst>
              <a:ext uri="{FF2B5EF4-FFF2-40B4-BE49-F238E27FC236}">
                <a16:creationId xmlns:a16="http://schemas.microsoft.com/office/drawing/2014/main" id="{1E11E926-71C2-4398-A622-3361C022CDDE}"/>
              </a:ext>
            </a:extLst>
          </p:cNvPr>
          <p:cNvSpPr/>
          <p:nvPr/>
        </p:nvSpPr>
        <p:spPr>
          <a:xfrm>
            <a:off x="9664890" y="227003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4982" y="1532778"/>
            <a:ext cx="3322028" cy="3322028"/>
          </a:xfrm>
          <a:prstGeom prst="rect">
            <a:avLst/>
          </a:prstGeom>
        </p:spPr>
      </p:pic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705913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487109" y="2583455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744C0A-7600-4854-973C-1DD5CE07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2562" y="1553554"/>
            <a:ext cx="3309698" cy="3309698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9486EF40-B821-4961-8A26-E365CE948E48}"/>
              </a:ext>
            </a:extLst>
          </p:cNvPr>
          <p:cNvSpPr/>
          <p:nvPr/>
        </p:nvSpPr>
        <p:spPr>
          <a:xfrm>
            <a:off x="2462197" y="2535866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Блок-схема: рішення 32">
            <a:extLst>
              <a:ext uri="{FF2B5EF4-FFF2-40B4-BE49-F238E27FC236}">
                <a16:creationId xmlns:a16="http://schemas.microsoft.com/office/drawing/2014/main" id="{D0A90D67-0A14-4B76-9551-917E42010D0A}"/>
              </a:ext>
            </a:extLst>
          </p:cNvPr>
          <p:cNvSpPr/>
          <p:nvPr/>
        </p:nvSpPr>
        <p:spPr>
          <a:xfrm>
            <a:off x="9634390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C9AF0C-53D8-4A9F-876C-089D8690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3070" y="1503588"/>
            <a:ext cx="3425852" cy="3425852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6D4F0330-041F-4AB6-B439-BD6271A00B84}"/>
              </a:ext>
            </a:extLst>
          </p:cNvPr>
          <p:cNvSpPr/>
          <p:nvPr/>
        </p:nvSpPr>
        <p:spPr>
          <a:xfrm>
            <a:off x="2446400" y="2543907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Блок-схема: рішення 38">
            <a:extLst>
              <a:ext uri="{FF2B5EF4-FFF2-40B4-BE49-F238E27FC236}">
                <a16:creationId xmlns:a16="http://schemas.microsoft.com/office/drawing/2014/main" id="{6F5859DA-87B8-4A2C-8FF5-37FBB219DA9C}"/>
              </a:ext>
            </a:extLst>
          </p:cNvPr>
          <p:cNvSpPr/>
          <p:nvPr/>
        </p:nvSpPr>
        <p:spPr>
          <a:xfrm>
            <a:off x="963439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B45FB7-0469-453D-94CB-2AFCF0305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959" y="1553554"/>
            <a:ext cx="3396662" cy="3396662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7DEA6840-5CD3-4BC9-BC44-C9B4947D1B7D}"/>
              </a:ext>
            </a:extLst>
          </p:cNvPr>
          <p:cNvSpPr/>
          <p:nvPr/>
        </p:nvSpPr>
        <p:spPr>
          <a:xfrm>
            <a:off x="2436750" y="2567534"/>
            <a:ext cx="827147" cy="86455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Блок-схема: рішення 47">
            <a:extLst>
              <a:ext uri="{FF2B5EF4-FFF2-40B4-BE49-F238E27FC236}">
                <a16:creationId xmlns:a16="http://schemas.microsoft.com/office/drawing/2014/main" id="{3D420EE3-C045-4FFF-BA64-0E8CA54A149F}"/>
              </a:ext>
            </a:extLst>
          </p:cNvPr>
          <p:cNvSpPr/>
          <p:nvPr/>
        </p:nvSpPr>
        <p:spPr>
          <a:xfrm>
            <a:off x="9617684" y="2235553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5954805-08D3-4AA6-B51E-C1BB16B70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5658" y="1616574"/>
            <a:ext cx="3396602" cy="3396602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3FCB5941-865A-404C-B12B-FAA9BA70C49B}"/>
              </a:ext>
            </a:extLst>
          </p:cNvPr>
          <p:cNvSpPr/>
          <p:nvPr/>
        </p:nvSpPr>
        <p:spPr>
          <a:xfrm>
            <a:off x="2433111" y="2656137"/>
            <a:ext cx="850354" cy="87126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6" name="Блок-схема: рішення 55">
            <a:extLst>
              <a:ext uri="{FF2B5EF4-FFF2-40B4-BE49-F238E27FC236}">
                <a16:creationId xmlns:a16="http://schemas.microsoft.com/office/drawing/2014/main" id="{93773B8C-D9C9-4507-93F7-15471734DB5D}"/>
              </a:ext>
            </a:extLst>
          </p:cNvPr>
          <p:cNvSpPr/>
          <p:nvPr/>
        </p:nvSpPr>
        <p:spPr>
          <a:xfrm>
            <a:off x="9671682" y="2235552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ы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CCB8D68-4A1A-489A-B6E7-9121444F9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5770" y="1607146"/>
            <a:ext cx="3354456" cy="3354456"/>
          </a:xfrm>
          <a:prstGeom prst="rect">
            <a:avLst/>
          </a:prstGeom>
        </p:spPr>
      </p:pic>
      <p:sp>
        <p:nvSpPr>
          <p:cNvPr id="63" name="Овал 62">
            <a:extLst>
              <a:ext uri="{FF2B5EF4-FFF2-40B4-BE49-F238E27FC236}">
                <a16:creationId xmlns:a16="http://schemas.microsoft.com/office/drawing/2014/main" id="{A60D5107-D068-4909-9918-137AC74680D0}"/>
              </a:ext>
            </a:extLst>
          </p:cNvPr>
          <p:cNvSpPr/>
          <p:nvPr/>
        </p:nvSpPr>
        <p:spPr>
          <a:xfrm>
            <a:off x="2517360" y="2549864"/>
            <a:ext cx="842265" cy="8856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300483" y="65799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585"/>
          <a:stretch/>
        </p:blipFill>
        <p:spPr bwMode="auto">
          <a:xfrm>
            <a:off x="5953620" y="1912281"/>
            <a:ext cx="2417880" cy="280672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4246" y="2163194"/>
            <a:ext cx="3251368" cy="21682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4878293" y="3245776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451427" y="1376546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</a:t>
            </a:r>
            <a:r>
              <a:rPr lang="uk-UA" sz="5400" b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4CA230A3-203B-4596-8AAB-E6D67B8DC569}"/>
              </a:ext>
            </a:extLst>
          </p:cNvPr>
          <p:cNvSpPr/>
          <p:nvPr/>
        </p:nvSpPr>
        <p:spPr>
          <a:xfrm>
            <a:off x="3348146" y="65799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95406D9-5C17-4095-A176-2A27BDF4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b="959"/>
          <a:stretch/>
        </p:blipFill>
        <p:spPr bwMode="auto">
          <a:xfrm>
            <a:off x="6493473" y="2394953"/>
            <a:ext cx="1538326" cy="201787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D7A3F3-775A-4387-A392-225093398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0573" y="2132043"/>
            <a:ext cx="2417880" cy="2417880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3D2ED9-DC6A-44E2-86FF-94F7C95194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950741" y="3585602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7D6F9B-BE59-4049-A368-2CA6E9AEBAED}"/>
              </a:ext>
            </a:extLst>
          </p:cNvPr>
          <p:cNvSpPr txBox="1"/>
          <p:nvPr/>
        </p:nvSpPr>
        <p:spPr>
          <a:xfrm>
            <a:off x="5442783" y="1376546"/>
            <a:ext cx="1423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70A287BE-EA6A-4171-8074-1B0A24BBDE8C}"/>
              </a:ext>
            </a:extLst>
          </p:cNvPr>
          <p:cNvSpPr/>
          <p:nvPr/>
        </p:nvSpPr>
        <p:spPr>
          <a:xfrm>
            <a:off x="3383015" y="612676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68A0DC0E-6651-454C-B7CF-D9C472C1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r="1311"/>
          <a:stretch/>
        </p:blipFill>
        <p:spPr bwMode="auto">
          <a:xfrm>
            <a:off x="6678044" y="2349637"/>
            <a:ext cx="1331406" cy="18288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24BC7-1F15-42E8-93A0-1226466F0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494" y="2162868"/>
            <a:ext cx="2139094" cy="21837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041ED50-3E1B-400E-9653-B2862F2FC5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054144" y="3180824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F2BB09-26F3-4D8D-9C87-C27383296C53}"/>
              </a:ext>
            </a:extLst>
          </p:cNvPr>
          <p:cNvSpPr txBox="1"/>
          <p:nvPr/>
        </p:nvSpPr>
        <p:spPr>
          <a:xfrm>
            <a:off x="5533959" y="1331230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FC4CF7D4-0290-4EB9-9406-388FFE840E57}"/>
              </a:ext>
            </a:extLst>
          </p:cNvPr>
          <p:cNvSpPr/>
          <p:nvPr/>
        </p:nvSpPr>
        <p:spPr>
          <a:xfrm>
            <a:off x="3402385" y="612676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26616FD1-DACB-446E-BB61-2805BF6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" b="1086"/>
          <a:stretch/>
        </p:blipFill>
        <p:spPr bwMode="auto">
          <a:xfrm>
            <a:off x="6255963" y="2054702"/>
            <a:ext cx="2131682" cy="20853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14D4F51-2E40-4D9D-9ABB-23F7072B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23" y="1969987"/>
            <a:ext cx="2320052" cy="2320052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A7B4F9-012C-4A4A-B031-715D2A574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073514" y="3180824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09FDF1-D2CC-4565-BAA7-78D5286B3C9C}"/>
              </a:ext>
            </a:extLst>
          </p:cNvPr>
          <p:cNvSpPr txBox="1"/>
          <p:nvPr/>
        </p:nvSpPr>
        <p:spPr>
          <a:xfrm>
            <a:off x="5536613" y="1255556"/>
            <a:ext cx="1728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Блок-схема: рішення 48">
            <a:extLst>
              <a:ext uri="{FF2B5EF4-FFF2-40B4-BE49-F238E27FC236}">
                <a16:creationId xmlns:a16="http://schemas.microsoft.com/office/drawing/2014/main" id="{7487CD0F-F973-41FD-A800-EF1C7B91A34D}"/>
              </a:ext>
            </a:extLst>
          </p:cNvPr>
          <p:cNvSpPr/>
          <p:nvPr/>
        </p:nvSpPr>
        <p:spPr>
          <a:xfrm>
            <a:off x="3435726" y="68815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0D2EBB40-8474-4138-BD9F-01D3D655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6252520" y="2075500"/>
            <a:ext cx="2118532" cy="27452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05347CD-7958-45EA-8FCD-49907F69F1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4629" y="2405863"/>
            <a:ext cx="2914262" cy="1942840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8724F6C-E7C7-45CB-806F-47B421B6EA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050172" y="3250533"/>
            <a:ext cx="1514450" cy="107160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E8B8D89-2A22-403B-95F1-DE656BFBD657}"/>
              </a:ext>
            </a:extLst>
          </p:cNvPr>
          <p:cNvSpPr txBox="1"/>
          <p:nvPr/>
        </p:nvSpPr>
        <p:spPr>
          <a:xfrm>
            <a:off x="5586670" y="1406706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4" name="Блок-схема: рішення 63">
            <a:extLst>
              <a:ext uri="{FF2B5EF4-FFF2-40B4-BE49-F238E27FC236}">
                <a16:creationId xmlns:a16="http://schemas.microsoft.com/office/drawing/2014/main" id="{4A5F0FA4-1EC8-4BD5-A7FA-5E06883C5950}"/>
              </a:ext>
            </a:extLst>
          </p:cNvPr>
          <p:cNvSpPr/>
          <p:nvPr/>
        </p:nvSpPr>
        <p:spPr>
          <a:xfrm>
            <a:off x="3398265" y="673072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34923BC9-D913-446B-BDAD-D414DDDF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6539693" y="2056451"/>
            <a:ext cx="1882375" cy="2439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EB5B23A-6FBB-4BE0-83A1-C3F4CD8E3A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172" y="2304340"/>
            <a:ext cx="2207227" cy="2207227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EAC8FBE-6E19-4D71-A471-E1BE42DD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012711" y="3235453"/>
            <a:ext cx="1514450" cy="107160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7303BA9-2A87-4473-827F-C2576642AB1B}"/>
              </a:ext>
            </a:extLst>
          </p:cNvPr>
          <p:cNvSpPr txBox="1"/>
          <p:nvPr/>
        </p:nvSpPr>
        <p:spPr>
          <a:xfrm>
            <a:off x="5096422" y="1409317"/>
            <a:ext cx="2501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МЫ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2F2CA24-D0A2-4CB5-8AB2-D2B11A5BF11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06" y="-241503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112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3724 -0.01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112 0.3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31211 0.298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3932 -0.008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112 0.3050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1211 0.2988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4 L 0.53568 -0.013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112 0.305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1211 0.2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54076 -0.0113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3112 0.30509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31211 0.29884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4 L 0.54011 -0.0247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5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3112 0.3051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31211 0.29885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4336 -0.01041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 animBg="1"/>
      <p:bldP spid="10" grpId="0" animBg="1"/>
      <p:bldP spid="10" grpId="1" animBg="1"/>
      <p:bldP spid="10" grpId="2" animBg="1"/>
      <p:bldP spid="24" grpId="0" animBg="1"/>
      <p:bldP spid="24" grpId="1" animBg="1"/>
      <p:bldP spid="24" grpId="2" animBg="1"/>
      <p:bldP spid="24" grpId="3" animBg="1"/>
      <p:bldP spid="33" grpId="0" animBg="1"/>
      <p:bldP spid="33" grpId="1" animBg="1"/>
      <p:bldP spid="32" grpId="0" animBg="1"/>
      <p:bldP spid="32" grpId="1" animBg="1"/>
      <p:bldP spid="32" grpId="2" animBg="1"/>
      <p:bldP spid="32" grpId="3" animBg="1"/>
      <p:bldP spid="39" grpId="0" animBg="1"/>
      <p:bldP spid="39" grpId="1" animBg="1"/>
      <p:bldP spid="41" grpId="0" animBg="1"/>
      <p:bldP spid="41" grpId="1" animBg="1"/>
      <p:bldP spid="41" grpId="2" animBg="1"/>
      <p:bldP spid="41" grpId="3" animBg="1"/>
      <p:bldP spid="48" grpId="0" animBg="1"/>
      <p:bldP spid="48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63" grpId="0" animBg="1"/>
      <p:bldP spid="63" grpId="1" animBg="1"/>
      <p:bldP spid="63" grpId="2" animBg="1"/>
      <p:bldP spid="63" grpId="3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49" grpId="0" animBg="1"/>
      <p:bldP spid="49" grpId="1" animBg="1"/>
      <p:bldP spid="53" grpId="0"/>
      <p:bldP spid="53" grpId="1"/>
      <p:bldP spid="64" grpId="0" animBg="1"/>
      <p:bldP spid="64" grpId="1" animBg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22BD0E5-2712-4856-AACF-92937F7B4E2C}"/>
</file>

<file path=customXml/itemProps2.xml><?xml version="1.0" encoding="utf-8"?>
<ds:datastoreItem xmlns:ds="http://schemas.openxmlformats.org/officeDocument/2006/customXml" ds:itemID="{F7C1B573-42C1-430C-93B6-8DB9E97BAC2B}"/>
</file>

<file path=customXml/itemProps3.xml><?xml version="1.0" encoding="utf-8"?>
<ds:datastoreItem xmlns:ds="http://schemas.openxmlformats.org/officeDocument/2006/customXml" ds:itemID="{4C6500AD-69A5-4A18-AEC1-97A23B10D55E}"/>
</file>

<file path=docProps/app.xml><?xml version="1.0" encoding="utf-8"?>
<Properties xmlns="http://schemas.openxmlformats.org/officeDocument/2006/extended-properties" xmlns:vt="http://schemas.openxmlformats.org/officeDocument/2006/docPropsVTypes">
  <TotalTime>6309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31</cp:revision>
  <dcterms:created xsi:type="dcterms:W3CDTF">2025-07-28T07:44:40Z</dcterms:created>
  <dcterms:modified xsi:type="dcterms:W3CDTF">2025-10-30T11:26:50Z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