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F2CC7-FBFB-99C1-AC00-4D7A4B23DADB}" v="87" dt="2025-10-30T13:44:32.673"/>
    <p1510:client id="{4103A843-D92D-4CCD-CD97-E0F0545BACD5}" v="18" dt="2025-10-30T11:30:09.464"/>
    <p1510:client id="{ECFA9C90-627A-7927-95FC-24684A852D83}" v="13" dt="2025-10-30T13:52:53.2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103A843-D92D-4CCD-CD97-E0F0545BACD5}"/>
    <pc:docChg chg="modSld">
      <pc:chgData name="somovaasya3" userId="S::somovaasya3_gmail.com#ext#@slideedu.onmicrosoft.com::05b36399-d501-4a7b-87fd-615099445ab5" providerId="AD" clId="Web-{4103A843-D92D-4CCD-CD97-E0F0545BACD5}" dt="2025-10-30T11:30:09.464" v="16"/>
      <pc:docMkLst>
        <pc:docMk/>
      </pc:docMkLst>
      <pc:sldChg chg="modSp">
        <pc:chgData name="somovaasya3" userId="S::somovaasya3_gmail.com#ext#@slideedu.onmicrosoft.com::05b36399-d501-4a7b-87fd-615099445ab5" providerId="AD" clId="Web-{4103A843-D92D-4CCD-CD97-E0F0545BACD5}" dt="2025-10-30T11:30:09.464" v="16"/>
        <pc:sldMkLst>
          <pc:docMk/>
          <pc:sldMk cId="1401836359" sldId="257"/>
        </pc:sldMkLst>
        <pc:picChg chg="mod">
          <ac:chgData name="somovaasya3" userId="S::somovaasya3_gmail.com#ext#@slideedu.onmicrosoft.com::05b36399-d501-4a7b-87fd-615099445ab5" providerId="AD" clId="Web-{4103A843-D92D-4CCD-CD97-E0F0545BACD5}" dt="2025-10-30T11:30:09.464" v="16"/>
          <ac:picMkLst>
            <pc:docMk/>
            <pc:sldMk cId="1401836359" sldId="257"/>
            <ac:picMk id="1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103A843-D92D-4CCD-CD97-E0F0545BACD5}" dt="2025-10-30T11:29:08.712" v="0"/>
          <ac:picMkLst>
            <pc:docMk/>
            <pc:sldMk cId="1401836359" sldId="257"/>
            <ac:picMk id="16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CFA9C90-627A-7927-95FC-24684A852D83}"/>
    <pc:docChg chg="modSld">
      <pc:chgData name="somovaasya3" userId="S::somovaasya3_gmail.com#ext#@slideedu.onmicrosoft.com::05b36399-d501-4a7b-87fd-615099445ab5" providerId="AD" clId="Web-{ECFA9C90-627A-7927-95FC-24684A852D83}" dt="2025-10-30T13:52:53.209" v="10" actId="1076"/>
      <pc:docMkLst>
        <pc:docMk/>
      </pc:docMkLst>
      <pc:sldChg chg="modSp">
        <pc:chgData name="somovaasya3" userId="S::somovaasya3_gmail.com#ext#@slideedu.onmicrosoft.com::05b36399-d501-4a7b-87fd-615099445ab5" providerId="AD" clId="Web-{ECFA9C90-627A-7927-95FC-24684A852D83}" dt="2025-10-30T13:52:53.209" v="10" actId="1076"/>
        <pc:sldMkLst>
          <pc:docMk/>
          <pc:sldMk cId="1401836359" sldId="257"/>
        </pc:sldMkLst>
        <pc:picChg chg="mod">
          <ac:chgData name="somovaasya3" userId="S::somovaasya3_gmail.com#ext#@slideedu.onmicrosoft.com::05b36399-d501-4a7b-87fd-615099445ab5" providerId="AD" clId="Web-{ECFA9C90-627A-7927-95FC-24684A852D83}" dt="2025-10-30T11:33:51.484" v="7"/>
          <ac:picMkLst>
            <pc:docMk/>
            <pc:sldMk cId="1401836359" sldId="257"/>
            <ac:picMk id="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ECFA9C90-627A-7927-95FC-24684A852D83}" dt="2025-10-30T13:52:53.209" v="10" actId="1076"/>
          <ac:picMkLst>
            <pc:docMk/>
            <pc:sldMk cId="1401836359" sldId="257"/>
            <ac:picMk id="15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47F2CC7-FBFB-99C1-AC00-4D7A4B23DADB}"/>
    <pc:docChg chg="modSld">
      <pc:chgData name="somovaasya3" userId="S::somovaasya3_gmail.com#ext#@slideedu.onmicrosoft.com::05b36399-d501-4a7b-87fd-615099445ab5" providerId="AD" clId="Web-{147F2CC7-FBFB-99C1-AC00-4D7A4B23DADB}" dt="2025-10-30T13:44:32.673" v="86"/>
      <pc:docMkLst>
        <pc:docMk/>
      </pc:docMkLst>
      <pc:sldChg chg="modSp">
        <pc:chgData name="somovaasya3" userId="S::somovaasya3_gmail.com#ext#@slideedu.onmicrosoft.com::05b36399-d501-4a7b-87fd-615099445ab5" providerId="AD" clId="Web-{147F2CC7-FBFB-99C1-AC00-4D7A4B23DADB}" dt="2025-10-30T13:44:32.673" v="86"/>
        <pc:sldMkLst>
          <pc:docMk/>
          <pc:sldMk cId="1401836359" sldId="257"/>
        </pc:sldMkLst>
        <pc:picChg chg="mod">
          <ac:chgData name="somovaasya3" userId="S::somovaasya3_gmail.com#ext#@slideedu.onmicrosoft.com::05b36399-d501-4a7b-87fd-615099445ab5" providerId="AD" clId="Web-{147F2CC7-FBFB-99C1-AC00-4D7A4B23DADB}" dt="2025-10-30T13:39:48.686" v="10"/>
          <ac:picMkLst>
            <pc:docMk/>
            <pc:sldMk cId="1401836359" sldId="257"/>
            <ac:picMk id="2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4:32.673" v="86"/>
          <ac:picMkLst>
            <pc:docMk/>
            <pc:sldMk cId="1401836359" sldId="257"/>
            <ac:picMk id="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1:12.156" v="36"/>
          <ac:picMkLst>
            <pc:docMk/>
            <pc:sldMk cId="1401836359" sldId="257"/>
            <ac:picMk id="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2:00.641" v="60"/>
          <ac:picMkLst>
            <pc:docMk/>
            <pc:sldMk cId="1401836359" sldId="257"/>
            <ac:picMk id="15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2:33.219" v="74"/>
          <ac:picMkLst>
            <pc:docMk/>
            <pc:sldMk cId="1401836359" sldId="257"/>
            <ac:picMk id="1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0:57.359" v="30"/>
          <ac:picMkLst>
            <pc:docMk/>
            <pc:sldMk cId="1401836359" sldId="257"/>
            <ac:picMk id="1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3:21.407" v="82"/>
          <ac:picMkLst>
            <pc:docMk/>
            <pc:sldMk cId="1401836359" sldId="257"/>
            <ac:picMk id="1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2:14.266" v="68"/>
          <ac:picMkLst>
            <pc:docMk/>
            <pc:sldMk cId="1401836359" sldId="257"/>
            <ac:picMk id="1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1:43.141" v="53"/>
          <ac:picMkLst>
            <pc:docMk/>
            <pc:sldMk cId="1401836359" sldId="257"/>
            <ac:picMk id="2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147F2CC7-FBFB-99C1-AC00-4D7A4B23DADB}" dt="2025-10-30T13:42:24.094" v="72" actId="1076"/>
          <ac:picMkLst>
            <pc:docMk/>
            <pc:sldMk cId="1401836359" sldId="257"/>
            <ac:picMk id="2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285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296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334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46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2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15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4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3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26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771B-203D-4AB3-9DB7-C0276510E776}" type="datetimeFigureOut">
              <a:rPr lang="uk-UA" smtClean="0"/>
              <a:t>30.10.2025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8614-9189-4838-872E-4A82D304680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99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5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283673" y="641774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КОНДРА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1283673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НОРТ</a:t>
            </a:r>
          </a:p>
        </p:txBody>
      </p:sp>
      <p:sp>
        <p:nvSpPr>
          <p:cNvPr id="8" name="Овал 7"/>
          <p:cNvSpPr/>
          <p:nvPr/>
        </p:nvSpPr>
        <p:spPr>
          <a:xfrm>
            <a:off x="1311730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БАТРУ</a:t>
            </a:r>
          </a:p>
        </p:txBody>
      </p:sp>
      <p:sp>
        <p:nvSpPr>
          <p:cNvPr id="9" name="Овал 8"/>
          <p:cNvSpPr/>
          <p:nvPr/>
        </p:nvSpPr>
        <p:spPr>
          <a:xfrm>
            <a:off x="4962096" y="661559"/>
            <a:ext cx="2632860" cy="1369019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ТРАТЕДЬ</a:t>
            </a:r>
          </a:p>
        </p:txBody>
      </p:sp>
      <p:sp>
        <p:nvSpPr>
          <p:cNvPr id="10" name="Овал 9"/>
          <p:cNvSpPr/>
          <p:nvPr/>
        </p:nvSpPr>
        <p:spPr>
          <a:xfrm>
            <a:off x="8852516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МАСОРТ</a:t>
            </a:r>
          </a:p>
        </p:txBody>
      </p:sp>
      <p:sp>
        <p:nvSpPr>
          <p:cNvPr id="11" name="Овал 10"/>
          <p:cNvSpPr/>
          <p:nvPr/>
        </p:nvSpPr>
        <p:spPr>
          <a:xfrm>
            <a:off x="8787631" y="733165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АТРТЕ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5035652" y="2679577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РОМЕТ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5035652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ДРОВЕ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8852516" y="4907150"/>
            <a:ext cx="2485748" cy="1313895"/>
          </a:xfrm>
          <a:prstGeom prst="ellipse">
            <a:avLst/>
          </a:prstGeom>
          <a:solidFill>
            <a:srgbClr val="F2F2F2">
              <a:alpha val="8509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>
                <a:solidFill>
                  <a:schemeClr val="tx1"/>
                </a:solidFill>
                <a:latin typeface="Comic Sans MS" panose="030F0702030302020204" pitchFamily="66" charset="0"/>
              </a:rPr>
              <a:t>ЗЬДРУЯ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2" y="301462"/>
            <a:ext cx="1946997" cy="1946997"/>
          </a:xfrm>
          <a:prstGeom prst="rect">
            <a:avLst/>
          </a:prstGeom>
          <a:effectLst>
            <a:outerShdw blurRad="254000">
              <a:srgbClr val="FFFFFF"/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68" y="582537"/>
            <a:ext cx="1583352" cy="1583352"/>
          </a:xfrm>
          <a:prstGeom prst="rect">
            <a:avLst/>
          </a:prstGeom>
          <a:effectLst>
            <a:outerShdw blurRad="508000" dist="38100" dir="2700000">
              <a:srgbClr val="FFFFFF"/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42" y="2478907"/>
            <a:ext cx="1745969" cy="1745969"/>
          </a:xfrm>
          <a:prstGeom prst="rect">
            <a:avLst/>
          </a:prstGeom>
          <a:effectLst>
            <a:outerShdw blurRad="698500" dist="38100" dir="2700000">
              <a:srgbClr val="FFFFFF">
                <a:alpha val="55000"/>
              </a:srgbClr>
            </a:outerShdw>
          </a:effectLst>
        </p:spPr>
      </p:pic>
      <p:pic>
        <p:nvPicPr>
          <p:cNvPr id="15" name="Рисунок 14" descr="A yellow trumpet with red knobs&#10;&#10;AI-generated content may be incorrect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433" y="4642908"/>
            <a:ext cx="1727051" cy="1727051"/>
          </a:xfrm>
          <a:prstGeom prst="rect">
            <a:avLst/>
          </a:prstGeom>
          <a:effectLst>
            <a:outerShdw blurRad="711200" dist="38100" dir="2700000">
              <a:srgbClr val="FFFFFF">
                <a:alpha val="88000"/>
              </a:srgbClr>
            </a:outerShdw>
            <a:reflection blurRad="114300" stA="52000" endPos="18000" dist="330200" dir="5400000" sy="-100000" algn="bl" rotWithShape="0"/>
          </a:effectLst>
        </p:spPr>
      </p:pic>
      <p:pic>
        <p:nvPicPr>
          <p:cNvPr id="16" name="Рисунок 15" descr="A green metal bucket with a wooden handle&#10;&#10;AI-generated content may be incorrect.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1813" y="4480805"/>
            <a:ext cx="2116576" cy="2116576"/>
          </a:xfrm>
          <a:prstGeom prst="rect">
            <a:avLst/>
          </a:prstGeom>
          <a:effectLst>
            <a:outerShdw blurRad="1270000" dist="38100" dir="2700000">
              <a:srgbClr val="FFFFFF"/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76" y="204383"/>
            <a:ext cx="2274524" cy="2274524"/>
          </a:xfrm>
          <a:prstGeom prst="rect">
            <a:avLst/>
          </a:prstGeom>
          <a:effectLst>
            <a:outerShdw blurRad="762000" dir="1020000">
              <a:srgbClr val="FFFFFF">
                <a:alpha val="90000"/>
              </a:srgbClr>
            </a:outerShdw>
            <a:reflection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27000"/>
                    </a14:imgEffect>
                    <a14:imgEffect>
                      <a14:brightnessContrast bright="12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025" y="4414415"/>
            <a:ext cx="2181037" cy="2182966"/>
          </a:xfrm>
          <a:prstGeom prst="rect">
            <a:avLst/>
          </a:prstGeom>
          <a:effectLst>
            <a:outerShdw blurRad="317500" dist="38100" dir="2700000">
              <a:srgbClr val="FFFFFF">
                <a:alpha val="84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61" y="2115120"/>
            <a:ext cx="2468354" cy="2468354"/>
          </a:xfrm>
          <a:prstGeom prst="rect">
            <a:avLst/>
          </a:prstGeom>
          <a:effectLst>
            <a:outerShdw blurRad="787400" dist="38100" dir="2700000">
              <a:srgbClr val="FFFFFF">
                <a:alpha val="87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98" y="2192242"/>
            <a:ext cx="2288563" cy="2288563"/>
          </a:xfrm>
          <a:prstGeom prst="rect">
            <a:avLst/>
          </a:prstGeom>
          <a:effectLst>
            <a:outerShdw blurRad="660400" dist="38100" dir="2700000">
              <a:srgbClr val="FFFFFF">
                <a:alpha val="81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97" y="1337854"/>
            <a:ext cx="3817187" cy="3885633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506"/>
            <a:ext cx="1029053" cy="102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1" animBg="1"/>
      <p:bldP spid="7" grpId="1" animBg="1"/>
      <p:bldP spid="8" grpId="0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03ADC-6881-430F-895B-3081FAB99FD6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83F3BAB-2E95-4505-A3C8-F1812E47509D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A0B9B4-3BB1-438C-B601-5F61442BCB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revision>1</cp:revision>
  <dcterms:created xsi:type="dcterms:W3CDTF">2025-10-30T09:56:28Z</dcterms:created>
  <dcterms:modified xsi:type="dcterms:W3CDTF">2025-10-30T13:53:15Z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