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23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6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285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96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34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346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4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15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4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34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26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999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5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283673" y="641774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КОНДРА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83673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НОРТ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11730" y="4907150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БАТРУ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62096" y="661559"/>
            <a:ext cx="2632860" cy="1369019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ТРАТЕДЬ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852516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МАСОРТ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787631" y="733165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АТРТЕ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35652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РОМЕТ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35652" y="4907150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ДРОВЕ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852516" y="4907150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ЗЬДРУЯ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42" y="301462"/>
            <a:ext cx="1946997" cy="1946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68" y="582537"/>
            <a:ext cx="1583352" cy="1583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42" y="2478907"/>
            <a:ext cx="1745969" cy="17459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0" y="4743761"/>
            <a:ext cx="2302733" cy="17270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13" y="4480805"/>
            <a:ext cx="2116576" cy="21165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76" y="204383"/>
            <a:ext cx="2274524" cy="22745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025" y="4414415"/>
            <a:ext cx="2181037" cy="21829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61" y="2115120"/>
            <a:ext cx="2468354" cy="24683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98" y="2192242"/>
            <a:ext cx="2288563" cy="22885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06" y="1492463"/>
            <a:ext cx="3817187" cy="3885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506"/>
            <a:ext cx="1029053" cy="10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1" animBg="1"/>
      <p:bldP spid="7" grpId="1" animBg="1"/>
      <p:bldP spid="8" grpId="0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2805003-F782-4F34-829A-D1D22A02123C}"/>
</file>

<file path=customXml/itemProps2.xml><?xml version="1.0" encoding="utf-8"?>
<ds:datastoreItem xmlns:ds="http://schemas.openxmlformats.org/officeDocument/2006/customXml" ds:itemID="{EBD86A24-2FAB-4E4D-974E-2621637140BF}"/>
</file>

<file path=customXml/itemProps3.xml><?xml version="1.0" encoding="utf-8"?>
<ds:datastoreItem xmlns:ds="http://schemas.openxmlformats.org/officeDocument/2006/customXml" ds:itemID="{E60711C0-F69A-4CF7-90BF-78FB852505CB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11</cp:revision>
  <dcterms:created xsi:type="dcterms:W3CDTF">2025-10-30T09:56:28Z</dcterms:created>
  <dcterms:modified xsi:type="dcterms:W3CDTF">2025-10-30T10:40:41Z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