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CDDF7F-1A09-4AA2-AEF8-372EB3AFDCB5}" v="4" dt="2025-10-29T10:45:59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38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ія Сомова" userId="2b3f2ec039135a31" providerId="LiveId" clId="{00DD6A0E-2B95-4E2A-9FD2-E479DD2D9C1C}"/>
    <pc:docChg chg="addSld modSld">
      <pc:chgData name="Анастасія Сомова" userId="2b3f2ec039135a31" providerId="LiveId" clId="{00DD6A0E-2B95-4E2A-9FD2-E479DD2D9C1C}" dt="2025-10-29T10:46:03.063" v="10" actId="1440"/>
      <pc:docMkLst>
        <pc:docMk/>
      </pc:docMkLst>
      <pc:sldChg chg="addSp modSp new mod">
        <pc:chgData name="Анастасія Сомова" userId="2b3f2ec039135a31" providerId="LiveId" clId="{00DD6A0E-2B95-4E2A-9FD2-E479DD2D9C1C}" dt="2025-10-29T10:46:03.063" v="10" actId="1440"/>
        <pc:sldMkLst>
          <pc:docMk/>
          <pc:sldMk cId="441774255" sldId="256"/>
        </pc:sldMkLst>
        <pc:spChg chg="mod">
          <ac:chgData name="Анастасія Сомова" userId="2b3f2ec039135a31" providerId="LiveId" clId="{00DD6A0E-2B95-4E2A-9FD2-E479DD2D9C1C}" dt="2025-10-29T10:37:36.545" v="3"/>
          <ac:spMkLst>
            <pc:docMk/>
            <pc:sldMk cId="441774255" sldId="256"/>
            <ac:spMk id="2" creationId="{D75D92B1-ACFC-6344-EB12-05F321166314}"/>
          </ac:spMkLst>
        </pc:spChg>
        <pc:spChg chg="mod">
          <ac:chgData name="Анастасія Сомова" userId="2b3f2ec039135a31" providerId="LiveId" clId="{00DD6A0E-2B95-4E2A-9FD2-E479DD2D9C1C}" dt="2025-10-29T10:37:36.545" v="3"/>
          <ac:spMkLst>
            <pc:docMk/>
            <pc:sldMk cId="441774255" sldId="256"/>
            <ac:spMk id="3" creationId="{57B17A6A-7A1D-0662-6CB3-53BEEDE2FA9F}"/>
          </ac:spMkLst>
        </pc:spChg>
        <pc:spChg chg="add mod">
          <ac:chgData name="Анастасія Сомова" userId="2b3f2ec039135a31" providerId="LiveId" clId="{00DD6A0E-2B95-4E2A-9FD2-E479DD2D9C1C}" dt="2025-10-29T10:38:38.012" v="6" actId="1076"/>
          <ac:spMkLst>
            <pc:docMk/>
            <pc:sldMk cId="441774255" sldId="256"/>
            <ac:spMk id="4" creationId="{ED3BBCDE-42F9-3B83-D775-2BA1DF762052}"/>
          </ac:spMkLst>
        </pc:spChg>
        <pc:picChg chg="add mod">
          <ac:chgData name="Анастасія Сомова" userId="2b3f2ec039135a31" providerId="LiveId" clId="{00DD6A0E-2B95-4E2A-9FD2-E479DD2D9C1C}" dt="2025-10-29T10:46:03.063" v="10" actId="1440"/>
          <ac:picMkLst>
            <pc:docMk/>
            <pc:sldMk cId="441774255" sldId="256"/>
            <ac:picMk id="6" creationId="{8727C241-5353-BB9A-87E4-EC991D2AF21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671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962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0278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2354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677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4174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6909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1588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32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69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860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14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79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7975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39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3014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58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CA13FCD-86D5-4350-A08F-03C0CABB3F7A}" type="datetimeFigureOut">
              <a:rPr lang="uk-UA" smtClean="0"/>
              <a:t>29.10.2025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B0325-D764-458B-9EA0-A9F0EF9214C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562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D92B1-ACFC-6344-EB12-05F3211663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B17A6A-7A1D-0662-6CB3-53BEEDE2FA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Прямоугольник: скругленные углы 29">
            <a:extLst>
              <a:ext uri="{FF2B5EF4-FFF2-40B4-BE49-F238E27FC236}">
                <a16:creationId xmlns:a16="http://schemas.microsoft.com/office/drawing/2014/main" id="{ED3BBCDE-42F9-3B83-D775-2BA1DF762052}"/>
              </a:ext>
            </a:extLst>
          </p:cNvPr>
          <p:cNvSpPr/>
          <p:nvPr/>
        </p:nvSpPr>
        <p:spPr>
          <a:xfrm>
            <a:off x="3803733" y="2239260"/>
            <a:ext cx="2429164" cy="202276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6" name="Рисунок 5" descr="Зображення, що містить фрукти, яблуко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8727C241-5353-BB9A-87E4-EC991D2AF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1774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Іон">
  <a:themeElements>
    <a:clrScheme name="І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І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І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3DB5BD6-419D-4750-981C-F6EF86D7044B}"/>
</file>

<file path=customXml/itemProps2.xml><?xml version="1.0" encoding="utf-8"?>
<ds:datastoreItem xmlns:ds="http://schemas.openxmlformats.org/officeDocument/2006/customXml" ds:itemID="{4AE23ED9-E858-432E-BFFB-FDAFA8E0EC86}"/>
</file>

<file path=customXml/itemProps3.xml><?xml version="1.0" encoding="utf-8"?>
<ds:datastoreItem xmlns:ds="http://schemas.openxmlformats.org/officeDocument/2006/customXml" ds:itemID="{0978A74A-7D54-4E6D-B5F0-BEC17DEB09F1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4" baseType="lpstr">
      <vt:lpstr>Century Gothic</vt:lpstr>
      <vt:lpstr>Wingdings 3</vt:lpstr>
      <vt:lpstr>Іон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Анастасія Сомова</cp:lastModifiedBy>
  <cp:revision>1</cp:revision>
  <dcterms:created xsi:type="dcterms:W3CDTF">2025-10-29T09:18:43Z</dcterms:created>
  <dcterms:modified xsi:type="dcterms:W3CDTF">2025-10-29T10:46:08Z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