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8E5053-E515-1E03-E4C1-EC77D4225A91}" v="113" dt="2025-10-30T09:44:44.5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/>
    <p:restoredTop sz="96247" autoAdjust="0"/>
  </p:normalViewPr>
  <p:slideViewPr>
    <p:cSldViewPr snapToGrid="0">
      <p:cViewPr varScale="1">
        <p:scale>
          <a:sx n="106" d="100"/>
          <a:sy n="106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08E5053-E515-1E03-E4C1-EC77D4225A91}"/>
    <pc:docChg chg="modSld">
      <pc:chgData name="somovaasya3" userId="S::somovaasya3_gmail.com#ext#@slideedu.onmicrosoft.com::05b36399-d501-4a7b-87fd-615099445ab5" providerId="AD" clId="Web-{208E5053-E515-1E03-E4C1-EC77D4225A91}" dt="2025-10-30T09:44:44.546" v="76" actId="1076"/>
      <pc:docMkLst>
        <pc:docMk/>
      </pc:docMkLst>
      <pc:sldChg chg="modSp">
        <pc:chgData name="somovaasya3" userId="S::somovaasya3_gmail.com#ext#@slideedu.onmicrosoft.com::05b36399-d501-4a7b-87fd-615099445ab5" providerId="AD" clId="Web-{208E5053-E515-1E03-E4C1-EC77D4225A91}" dt="2025-10-30T09:44:44.546" v="76" actId="1076"/>
        <pc:sldMkLst>
          <pc:docMk/>
          <pc:sldMk cId="334526808" sldId="256"/>
        </pc:sldMkLst>
        <pc:spChg chg="mod">
          <ac:chgData name="somovaasya3" userId="S::somovaasya3_gmail.com#ext#@slideedu.onmicrosoft.com::05b36399-d501-4a7b-87fd-615099445ab5" providerId="AD" clId="Web-{208E5053-E515-1E03-E4C1-EC77D4225A91}" dt="2025-10-30T09:38:55.534" v="16" actId="20577"/>
          <ac:spMkLst>
            <pc:docMk/>
            <pc:sldMk cId="334526808" sldId="256"/>
            <ac:spMk id="33" creationId="{0174B49A-04B9-7C5C-2D51-2EAC3F3B2F6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39:11.082" v="20" actId="20577"/>
          <ac:spMkLst>
            <pc:docMk/>
            <pc:sldMk cId="334526808" sldId="256"/>
            <ac:spMk id="43" creationId="{7BDFB117-9C9D-A4C7-5402-4B66354C3471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39:03.941" v="18" actId="1076"/>
          <ac:spMkLst>
            <pc:docMk/>
            <pc:sldMk cId="334526808" sldId="256"/>
            <ac:spMk id="55" creationId="{13FCACFE-8491-08D8-E28F-622EDD62F7A3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39:17.504" v="21" actId="1076"/>
          <ac:spMkLst>
            <pc:docMk/>
            <pc:sldMk cId="334526808" sldId="256"/>
            <ac:spMk id="57" creationId="{5E956304-4905-1267-239C-0B1DA345CA2E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39:33.083" v="24" actId="1076"/>
          <ac:spMkLst>
            <pc:docMk/>
            <pc:sldMk cId="334526808" sldId="256"/>
            <ac:spMk id="59" creationId="{C17D476F-78F7-FFEA-AB3E-2A2E7F8B60E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0:15.445" v="28" actId="1076"/>
          <ac:spMkLst>
            <pc:docMk/>
            <pc:sldMk cId="334526808" sldId="256"/>
            <ac:spMk id="61" creationId="{78284B3D-9479-DB47-D826-3E478A1224BD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1:13.119" v="41" actId="1076"/>
          <ac:spMkLst>
            <pc:docMk/>
            <pc:sldMk cId="334526808" sldId="256"/>
            <ac:spMk id="63" creationId="{FE2D35F9-9567-D9A0-D95B-AAAFB88B12F9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0:45.180" v="34" actId="1076"/>
          <ac:spMkLst>
            <pc:docMk/>
            <pc:sldMk cId="334526808" sldId="256"/>
            <ac:spMk id="65" creationId="{0E26DEB1-DAE5-095F-8058-8A16915B22A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1:29.619" v="46" actId="1076"/>
          <ac:spMkLst>
            <pc:docMk/>
            <pc:sldMk cId="334526808" sldId="256"/>
            <ac:spMk id="67" creationId="{551C56F7-22FE-ECE7-DFAC-D1073CD1E927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2:41.325" v="52" actId="1076"/>
          <ac:spMkLst>
            <pc:docMk/>
            <pc:sldMk cId="334526808" sldId="256"/>
            <ac:spMk id="69" creationId="{FFA50B7A-990D-8736-B047-C6D8E2A45DFA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2:55.966" v="56" actId="1076"/>
          <ac:spMkLst>
            <pc:docMk/>
            <pc:sldMk cId="334526808" sldId="256"/>
            <ac:spMk id="71" creationId="{FA31422C-C675-61DB-D0F7-3D9C17DED18D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10.232" v="59" actId="1076"/>
          <ac:spMkLst>
            <pc:docMk/>
            <pc:sldMk cId="334526808" sldId="256"/>
            <ac:spMk id="73" creationId="{0F04C665-8DD1-BBE2-CFC4-2A1B7236B447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25.748" v="62" actId="1076"/>
          <ac:spMkLst>
            <pc:docMk/>
            <pc:sldMk cId="334526808" sldId="256"/>
            <ac:spMk id="75" creationId="{1BA7409B-E2BE-531A-F2FA-C3B9BE2D51E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38.685" v="65" actId="1076"/>
          <ac:spMkLst>
            <pc:docMk/>
            <pc:sldMk cId="334526808" sldId="256"/>
            <ac:spMk id="77" creationId="{3EB92C5C-03FD-EA81-8460-69737F8DEDE9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50.217" v="68" actId="1076"/>
          <ac:spMkLst>
            <pc:docMk/>
            <pc:sldMk cId="334526808" sldId="256"/>
            <ac:spMk id="79" creationId="{5F11BCF9-CB30-C38E-47E3-80E809735ACC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4:03.311" v="71" actId="1076"/>
          <ac:spMkLst>
            <pc:docMk/>
            <pc:sldMk cId="334526808" sldId="256"/>
            <ac:spMk id="81" creationId="{72771DA8-30AC-B21F-6C3D-A5352470C7C5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4:10.639" v="73" actId="1076"/>
          <ac:spMkLst>
            <pc:docMk/>
            <pc:sldMk cId="334526808" sldId="256"/>
            <ac:spMk id="83" creationId="{6B38FBBF-F87E-12D5-B539-83F697FE64A8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4:44.546" v="76" actId="1076"/>
          <ac:spMkLst>
            <pc:docMk/>
            <pc:sldMk cId="334526808" sldId="256"/>
            <ac:spMk id="85" creationId="{16EFB3FB-555E-E453-E513-B6D234D84184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39:26.333" v="23" actId="20577"/>
          <ac:spMkLst>
            <pc:docMk/>
            <pc:sldMk cId="334526808" sldId="256"/>
            <ac:spMk id="87" creationId="{9BFAA76A-BF80-251F-72AE-8B286DDC678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0:08.851" v="27" actId="20577"/>
          <ac:spMkLst>
            <pc:docMk/>
            <pc:sldMk cId="334526808" sldId="256"/>
            <ac:spMk id="89" creationId="{049F704C-0613-7E5A-83B8-CCF28578D1B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0:39.242" v="33" actId="1076"/>
          <ac:spMkLst>
            <pc:docMk/>
            <pc:sldMk cId="334526808" sldId="256"/>
            <ac:spMk id="90" creationId="{22FE43AD-61AB-227E-9739-BB151FA42C6B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1:02.790" v="40" actId="20577"/>
          <ac:spMkLst>
            <pc:docMk/>
            <pc:sldMk cId="334526808" sldId="256"/>
            <ac:spMk id="91" creationId="{194EDDA0-7298-9204-EADD-33343310BCC0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1:24.400" v="45" actId="20577"/>
          <ac:spMkLst>
            <pc:docMk/>
            <pc:sldMk cId="334526808" sldId="256"/>
            <ac:spMk id="92" creationId="{9F2B7004-79EA-E422-0BEB-484A9F8EDFD5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1:37.932" v="48" actId="20577"/>
          <ac:spMkLst>
            <pc:docMk/>
            <pc:sldMk cId="334526808" sldId="256"/>
            <ac:spMk id="93" creationId="{C8E0D142-1898-819A-9052-E06B4428FD35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2:49.247" v="54" actId="20577"/>
          <ac:spMkLst>
            <pc:docMk/>
            <pc:sldMk cId="334526808" sldId="256"/>
            <ac:spMk id="94" creationId="{403402EB-4A5C-02EF-A5AD-17B6CF85D79B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03.731" v="58" actId="20577"/>
          <ac:spMkLst>
            <pc:docMk/>
            <pc:sldMk cId="334526808" sldId="256"/>
            <ac:spMk id="95" creationId="{0DA573E0-701F-2940-A6D0-AFFE1717C854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19.951" v="61" actId="20577"/>
          <ac:spMkLst>
            <pc:docMk/>
            <pc:sldMk cId="334526808" sldId="256"/>
            <ac:spMk id="96" creationId="{72C4A661-5A2C-8CF4-E797-88EB202E2E42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33.373" v="64" actId="20577"/>
          <ac:spMkLst>
            <pc:docMk/>
            <pc:sldMk cId="334526808" sldId="256"/>
            <ac:spMk id="97" creationId="{13B3A6B2-2702-77B7-528F-68D56D0E3B0F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45.404" v="67" actId="20577"/>
          <ac:spMkLst>
            <pc:docMk/>
            <pc:sldMk cId="334526808" sldId="256"/>
            <ac:spMk id="98" creationId="{DF178AE2-36EE-F0F8-7775-FEEF93B15FF3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3:56.154" v="70" actId="20577"/>
          <ac:spMkLst>
            <pc:docMk/>
            <pc:sldMk cId="334526808" sldId="256"/>
            <ac:spMk id="99" creationId="{0E27F6E8-105E-06CD-77F0-404FDE4D2FB2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38:38.596" v="11" actId="20577"/>
          <ac:spMkLst>
            <pc:docMk/>
            <pc:sldMk cId="334526808" sldId="256"/>
            <ac:spMk id="100" creationId="{AB321D43-BCE3-4295-74FD-5EC2A8975468}"/>
          </ac:spMkLst>
        </pc:spChg>
        <pc:spChg chg="mod">
          <ac:chgData name="somovaasya3" userId="S::somovaasya3_gmail.com#ext#@slideedu.onmicrosoft.com::05b36399-d501-4a7b-87fd-615099445ab5" providerId="AD" clId="Web-{208E5053-E515-1E03-E4C1-EC77D4225A91}" dt="2025-10-30T09:44:23.968" v="75" actId="20577"/>
          <ac:spMkLst>
            <pc:docMk/>
            <pc:sldMk cId="334526808" sldId="256"/>
            <ac:spMk id="101" creationId="{4F7A1BB8-A712-02D3-C205-0EF1BE5D9B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D8625-660B-546A-4DDA-AB91E03A4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6A931-0CDF-8D0B-B246-94DDEDDAF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5D78-E930-541C-5860-A704D7434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25722D-F3E1-1603-7E24-5B513747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C490E-C661-0D14-05DA-7904DF88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1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9055A-2FA1-DC01-C833-1F4EEE3EB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4EE2F5-DEE7-E723-DFC9-E3F3E284F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E3761-69FC-8D1E-D942-EB5C553C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345BE-5910-8142-4DEC-B30FD6118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F07C21-9442-6A0A-A123-ACF4CEB1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08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4511DA-3669-9F35-F114-A1741A0EB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67D810-921C-00D8-EC02-79BC72173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1D18A0-8461-C175-4ED6-4B919DE3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3A1CF8-039C-BC68-6239-145C084A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971E5-7039-8F72-7BF3-6AAF42A8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2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647-D584-E5AA-4EE8-9E847A3DA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76E728-98EB-58AD-89E7-8592A6B43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CABE31-7E0F-61D2-9E13-9E4E2647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DF18F6-3D37-8921-CF72-A8B6142C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85B45-C628-EFD5-8458-B1CAB78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80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3F30-FB60-15A1-BDDF-BDECE1469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3EF94-623C-752C-D9D4-6F3BEE64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48383-0D94-51FB-A0E7-F25E404C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9EF572-B675-818F-1301-24EF12756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410FE4-B598-E7BA-A134-492AD1C4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774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C8FC-02E8-CF6C-B70E-0E9470E53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BDA218-A8E0-B52F-7437-861720FB0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0A33F0-9407-7E5D-EB8E-5ADC566A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A06640-0ED7-E600-342E-1650787E8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5EFE02-B92E-066D-05CF-B5FB0F84C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2BFFA-B61A-021C-274F-29BEA128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620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65396-134D-FA31-2AAC-79FCF16BA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7401B-1CDC-6094-EE26-5506A9AC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2F2D3B-5D2B-0EC5-0C39-7C2724FFF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A3204E-8B1F-A109-7DE9-E60E13000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B8A1A6-B0AE-B538-F571-67B054FB4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2EA889-7C0E-9D13-921D-E457B296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B78DF4-8E30-4936-C26E-FFB374A3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DE452A-7D44-2479-06A4-CD70558F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08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5E75B-02AA-022F-36AB-BDF33338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0AB334D-36D4-2145-17E5-CAA4FAB3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FC78-5AF7-F24B-9169-4C3AD26B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EE6501-5285-A40C-3D21-0C22C01C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112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DB895A-8718-2808-98A6-FBA218A0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E53E20-726A-F5A1-E19B-ACD7046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E16647-D2C1-40ED-D302-6CA549DB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51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37133-CB44-7FAA-1185-E32AF814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435A24-81E1-2A3A-A773-BA567159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01D06D-02CB-9691-C835-026EDF2F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B5FBD4-71E0-ED6F-A3E7-2F1963A2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62C17F-FFAE-BB07-FBE4-530681A5F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75A82C-5529-6E59-A663-082E026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48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0B559-845E-032A-A6C8-32CDA38F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89B5-4358-437D-466B-8F92D1C169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09CCFE-759F-086A-0F1B-9EC917AA3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A660C7-059F-FAFB-BC5E-CD961DD4B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9EF15-9863-AA28-3873-57C22961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62B4C0-F6D2-B760-89BC-4C358CD0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20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29F2E-AFBA-8336-4284-1F4E0F82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CDB016-6788-6235-B990-5306A3F3A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54273-B292-CBCB-29E4-7EDE83A3C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31DAF3-F984-405E-A0FB-0371F6626CCF}" type="datetimeFigureOut">
              <a:rPr lang="ru-UA" smtClean="0"/>
              <a:t>10/30/2025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2A7D83-B5F3-E7CD-D027-F2461076E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ECBE2B-E2E7-FAA6-5F4B-771FB4BD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3EA662-1E9D-4ED2-857F-A3CD6A143CC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260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BC41C-C801-99EC-52A2-0848B097B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151" y="0"/>
            <a:ext cx="12277991" cy="693964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2EE2D2D-FB93-D293-0E61-36E5A4FBD715}"/>
              </a:ext>
            </a:extLst>
          </p:cNvPr>
          <p:cNvSpPr/>
          <p:nvPr/>
        </p:nvSpPr>
        <p:spPr>
          <a:xfrm>
            <a:off x="812691" y="354464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66015-D4E9-8F8A-3AB5-35C516B52F79}"/>
              </a:ext>
            </a:extLst>
          </p:cNvPr>
          <p:cNvSpPr/>
          <p:nvPr/>
        </p:nvSpPr>
        <p:spPr>
          <a:xfrm>
            <a:off x="2655699" y="36207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3AF24A6-2289-3390-8AC0-DA5C8879BF9D}"/>
              </a:ext>
            </a:extLst>
          </p:cNvPr>
          <p:cNvSpPr/>
          <p:nvPr/>
        </p:nvSpPr>
        <p:spPr>
          <a:xfrm>
            <a:off x="4523025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0DEDC4E-980B-8CE8-ABF9-38B82FD4D1AD}"/>
              </a:ext>
            </a:extLst>
          </p:cNvPr>
          <p:cNvSpPr/>
          <p:nvPr/>
        </p:nvSpPr>
        <p:spPr>
          <a:xfrm>
            <a:off x="6379096" y="34505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9196CEE-794E-F09D-63B4-1B7F77CB46B0}"/>
              </a:ext>
            </a:extLst>
          </p:cNvPr>
          <p:cNvSpPr/>
          <p:nvPr/>
        </p:nvSpPr>
        <p:spPr>
          <a:xfrm>
            <a:off x="836908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17BD2FD-8B6F-BCB6-EF8B-7AD10F392666}"/>
              </a:ext>
            </a:extLst>
          </p:cNvPr>
          <p:cNvSpPr/>
          <p:nvPr/>
        </p:nvSpPr>
        <p:spPr>
          <a:xfrm>
            <a:off x="2666400" y="1980936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644DBC7-5B65-BDB8-9FB1-E15D1522E270}"/>
              </a:ext>
            </a:extLst>
          </p:cNvPr>
          <p:cNvSpPr/>
          <p:nvPr/>
        </p:nvSpPr>
        <p:spPr>
          <a:xfrm>
            <a:off x="4523025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33FBE22-41D6-69E4-4791-6BF028D51610}"/>
              </a:ext>
            </a:extLst>
          </p:cNvPr>
          <p:cNvSpPr/>
          <p:nvPr/>
        </p:nvSpPr>
        <p:spPr>
          <a:xfrm>
            <a:off x="6379096" y="2018581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3306BFB-3CF6-6071-D2E5-EA116A97E10B}"/>
              </a:ext>
            </a:extLst>
          </p:cNvPr>
          <p:cNvSpPr/>
          <p:nvPr/>
        </p:nvSpPr>
        <p:spPr>
          <a:xfrm>
            <a:off x="810882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090338-6294-82FD-A482-C2723F02D0F6}"/>
              </a:ext>
            </a:extLst>
          </p:cNvPr>
          <p:cNvSpPr/>
          <p:nvPr/>
        </p:nvSpPr>
        <p:spPr>
          <a:xfrm>
            <a:off x="2666953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2935E78-5D0C-06E4-B90B-5A6895397549}"/>
              </a:ext>
            </a:extLst>
          </p:cNvPr>
          <p:cNvSpPr/>
          <p:nvPr/>
        </p:nvSpPr>
        <p:spPr>
          <a:xfrm>
            <a:off x="4523025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24FCCBF-CC26-8795-9282-1CB532B4311E}"/>
              </a:ext>
            </a:extLst>
          </p:cNvPr>
          <p:cNvSpPr/>
          <p:nvPr/>
        </p:nvSpPr>
        <p:spPr>
          <a:xfrm>
            <a:off x="6457324" y="3601528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E3DD384-F94D-B764-6BD1-F39CBC65296D}"/>
              </a:ext>
            </a:extLst>
          </p:cNvPr>
          <p:cNvSpPr/>
          <p:nvPr/>
        </p:nvSpPr>
        <p:spPr>
          <a:xfrm>
            <a:off x="798606" y="5159339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287834D-6C69-5208-CEEA-814DF4910387}"/>
              </a:ext>
            </a:extLst>
          </p:cNvPr>
          <p:cNvSpPr/>
          <p:nvPr/>
        </p:nvSpPr>
        <p:spPr>
          <a:xfrm>
            <a:off x="2666952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4539DD28-D5B9-C969-1CD5-3484039CE865}"/>
              </a:ext>
            </a:extLst>
          </p:cNvPr>
          <p:cNvSpPr/>
          <p:nvPr/>
        </p:nvSpPr>
        <p:spPr>
          <a:xfrm>
            <a:off x="4523025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954F831-D68B-80FE-CEC6-63D3B5DC0171}"/>
              </a:ext>
            </a:extLst>
          </p:cNvPr>
          <p:cNvSpPr/>
          <p:nvPr/>
        </p:nvSpPr>
        <p:spPr>
          <a:xfrm>
            <a:off x="6457324" y="5184475"/>
            <a:ext cx="1682151" cy="1328468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3" name="Рисунок 22" descr="Изображение выглядит как графическая вставка, рисунок, иллюстрация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BCDD959-5578-D4AB-34D7-37E06259B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77" y="3522610"/>
            <a:ext cx="3256472" cy="32564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EB19605-DAB4-BA0D-AD07-6E69104550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77"/>
            <a:ext cx="787909" cy="7879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64B9DDD-D2D9-1B65-AC99-F6D5B5B0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566" y="313343"/>
            <a:ext cx="1029640" cy="10296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87CBC2B-3A3B-FCC4-F7AB-F2E844509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782" y="5159339"/>
            <a:ext cx="1116053" cy="111605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395F9AD-C81A-FC13-A805-CACA50A40C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9727" y="432487"/>
            <a:ext cx="979366" cy="97936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D81A49-ACF6-AC72-76A7-0F680D8BE3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1993" y="3643490"/>
            <a:ext cx="1013046" cy="10130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7DB44BD-2736-FD86-D12A-2FAC751633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6324" y="422648"/>
            <a:ext cx="989205" cy="98920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E508E54-3A3E-F508-C419-B6F97B0FE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4890" y="400900"/>
            <a:ext cx="1059118" cy="10600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DAF070C-FFBE-1E04-4BA3-C7E849FC68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26256" r="14843" b="8852"/>
          <a:stretch>
            <a:fillRect/>
          </a:stretch>
        </p:blipFill>
        <p:spPr>
          <a:xfrm>
            <a:off x="977072" y="3730312"/>
            <a:ext cx="1213522" cy="9743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4E22732-E650-7904-4B5D-656B5D9706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236" y="5227362"/>
            <a:ext cx="984812" cy="98568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8786E0E-E605-86DC-7D5E-EB071EB68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22314" r="12486" b="15325"/>
          <a:stretch>
            <a:fillRect/>
          </a:stretch>
        </p:blipFill>
        <p:spPr>
          <a:xfrm>
            <a:off x="4832972" y="2244316"/>
            <a:ext cx="1071116" cy="83941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FD2312F-96E6-299C-A828-A36433BB9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7476" y="3656804"/>
            <a:ext cx="1005367" cy="100536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B5BB178-A651-FDB5-4170-C4957C79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788" y="2094324"/>
            <a:ext cx="993509" cy="99350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B4D6477-07C8-E378-0FBE-59F164357D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4791" y="5264307"/>
            <a:ext cx="990269" cy="9902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A1450D6-BF71-CB2D-4BA1-E195B4EB23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9521" y="2117567"/>
            <a:ext cx="966166" cy="966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8C5DFA2-0C4C-551E-749B-8C7796579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9646" y="3707534"/>
            <a:ext cx="974255" cy="9742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C4DD127-54F0-0360-D94D-559F96127D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8843" y="5236479"/>
            <a:ext cx="933434" cy="93343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29BC8A0C-0B83-708D-C82F-6594A79B2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9933" y="2115142"/>
            <a:ext cx="984219" cy="984219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62A82A2-946D-5FC1-0935-3833723333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5764" y="278311"/>
            <a:ext cx="2937126" cy="2969168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A38675C-552D-307F-ED88-0B20ABCDEA43}"/>
              </a:ext>
            </a:extLst>
          </p:cNvPr>
          <p:cNvSpPr/>
          <p:nvPr/>
        </p:nvSpPr>
        <p:spPr>
          <a:xfrm>
            <a:off x="812841" y="34410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01F7F133-360A-15F8-BD89-BFDAD4DAE1EF}"/>
              </a:ext>
            </a:extLst>
          </p:cNvPr>
          <p:cNvSpPr/>
          <p:nvPr/>
        </p:nvSpPr>
        <p:spPr>
          <a:xfrm>
            <a:off x="2643056" y="35665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D34D635-17DC-443B-2C7D-D096B2A8C95E}"/>
              </a:ext>
            </a:extLst>
          </p:cNvPr>
          <p:cNvSpPr/>
          <p:nvPr/>
        </p:nvSpPr>
        <p:spPr>
          <a:xfrm>
            <a:off x="4535246" y="333126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F900094C-DF34-5449-1457-FF1421D6AE85}"/>
              </a:ext>
            </a:extLst>
          </p:cNvPr>
          <p:cNvSpPr/>
          <p:nvPr/>
        </p:nvSpPr>
        <p:spPr>
          <a:xfrm>
            <a:off x="6367039" y="34149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372F950-8E39-D398-DA35-DC489ECE81FD}"/>
              </a:ext>
            </a:extLst>
          </p:cNvPr>
          <p:cNvSpPr/>
          <p:nvPr/>
        </p:nvSpPr>
        <p:spPr>
          <a:xfrm>
            <a:off x="838190" y="1995118"/>
            <a:ext cx="1691322" cy="1336834"/>
          </a:xfrm>
          <a:prstGeom prst="roundRect">
            <a:avLst>
              <a:gd name="adj" fmla="val 18740"/>
            </a:avLst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02B59196-35E3-2C80-D8EA-3627663386D9}"/>
              </a:ext>
            </a:extLst>
          </p:cNvPr>
          <p:cNvSpPr/>
          <p:nvPr/>
        </p:nvSpPr>
        <p:spPr>
          <a:xfrm>
            <a:off x="2667387" y="1958648"/>
            <a:ext cx="1659661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B41E19E3-5791-9A46-9A78-BA0EA00F904B}"/>
              </a:ext>
            </a:extLst>
          </p:cNvPr>
          <p:cNvSpPr/>
          <p:nvPr/>
        </p:nvSpPr>
        <p:spPr>
          <a:xfrm>
            <a:off x="4509673" y="199009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4BD2306-0210-1CC3-614C-77D539873B47}"/>
              </a:ext>
            </a:extLst>
          </p:cNvPr>
          <p:cNvSpPr/>
          <p:nvPr/>
        </p:nvSpPr>
        <p:spPr>
          <a:xfrm>
            <a:off x="6395327" y="203267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6BB41D85-82B3-D88D-B453-3D9D5295823D}"/>
              </a:ext>
            </a:extLst>
          </p:cNvPr>
          <p:cNvSpPr/>
          <p:nvPr/>
        </p:nvSpPr>
        <p:spPr>
          <a:xfrm>
            <a:off x="782800" y="3586657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539837F8-2F2C-CEA0-E330-59CA1A8B45EC}"/>
              </a:ext>
            </a:extLst>
          </p:cNvPr>
          <p:cNvSpPr/>
          <p:nvPr/>
        </p:nvSpPr>
        <p:spPr>
          <a:xfrm>
            <a:off x="2665897" y="359734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1AB997A6-A4C1-B957-803F-A2404BF50F65}"/>
              </a:ext>
            </a:extLst>
          </p:cNvPr>
          <p:cNvSpPr/>
          <p:nvPr/>
        </p:nvSpPr>
        <p:spPr>
          <a:xfrm>
            <a:off x="4523020" y="3612605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E42D63E7-5326-4BC7-126B-151755378A01}"/>
              </a:ext>
            </a:extLst>
          </p:cNvPr>
          <p:cNvSpPr/>
          <p:nvPr/>
        </p:nvSpPr>
        <p:spPr>
          <a:xfrm>
            <a:off x="6463063" y="3580902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B9BAF87-A590-0C70-1ACD-407EC3A05F58}"/>
              </a:ext>
            </a:extLst>
          </p:cNvPr>
          <p:cNvSpPr/>
          <p:nvPr/>
        </p:nvSpPr>
        <p:spPr>
          <a:xfrm>
            <a:off x="794977" y="5153731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4B2BCC7A-4EA2-6D01-6714-B95EC7222BF6}"/>
              </a:ext>
            </a:extLst>
          </p:cNvPr>
          <p:cNvSpPr/>
          <p:nvPr/>
        </p:nvSpPr>
        <p:spPr>
          <a:xfrm>
            <a:off x="2639525" y="5179940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FE807134-74F2-F9EF-9DE1-E5C51A1E00E4}"/>
              </a:ext>
            </a:extLst>
          </p:cNvPr>
          <p:cNvSpPr/>
          <p:nvPr/>
        </p:nvSpPr>
        <p:spPr>
          <a:xfrm>
            <a:off x="4509673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B9C2D716-98FA-0FDE-5C3E-F3D8F0C32883}"/>
              </a:ext>
            </a:extLst>
          </p:cNvPr>
          <p:cNvSpPr/>
          <p:nvPr/>
        </p:nvSpPr>
        <p:spPr>
          <a:xfrm>
            <a:off x="6461168" y="5176109"/>
            <a:ext cx="1691322" cy="1336834"/>
          </a:xfrm>
          <a:prstGeom prst="roundRect">
            <a:avLst/>
          </a:prstGeom>
          <a:noFill/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74B49A-04B9-7C5C-2D51-2EAC3F3B2F60}"/>
              </a:ext>
            </a:extLst>
          </p:cNvPr>
          <p:cNvSpPr txBox="1"/>
          <p:nvPr/>
        </p:nvSpPr>
        <p:spPr>
          <a:xfrm>
            <a:off x="1037191" y="1301217"/>
            <a:ext cx="123851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sz="1400" b="1" dirty="0">
                <a:latin typeface="Arial"/>
                <a:cs typeface="Arial"/>
              </a:rPr>
              <a:t>андроид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13FCACFE-8491-08D8-E28F-622EDD62F7A3}"/>
              </a:ext>
            </a:extLst>
          </p:cNvPr>
          <p:cNvSpPr/>
          <p:nvPr/>
        </p:nvSpPr>
        <p:spPr>
          <a:xfrm>
            <a:off x="798782" y="350873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5B3A44-F196-7B40-469E-B2FDA6389AB4}"/>
              </a:ext>
            </a:extLst>
          </p:cNvPr>
          <p:cNvSpPr txBox="1"/>
          <p:nvPr/>
        </p:nvSpPr>
        <p:spPr>
          <a:xfrm>
            <a:off x="792879" y="64165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DFB117-9C9D-A4C7-5402-4B66354C3471}"/>
              </a:ext>
            </a:extLst>
          </p:cNvPr>
          <p:cNvSpPr txBox="1"/>
          <p:nvPr/>
        </p:nvSpPr>
        <p:spPr>
          <a:xfrm>
            <a:off x="2914634" y="1330236"/>
            <a:ext cx="1380504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400" b="1" dirty="0">
                <a:latin typeface="Arial"/>
                <a:cs typeface="Arial"/>
              </a:rPr>
              <a:t>Александр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5E956304-4905-1267-239C-0B1DA345CA2E}"/>
              </a:ext>
            </a:extLst>
          </p:cNvPr>
          <p:cNvSpPr/>
          <p:nvPr/>
        </p:nvSpPr>
        <p:spPr>
          <a:xfrm>
            <a:off x="2635699" y="342729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5F38A4D-55B1-AB38-4258-CF60A7B12E21}"/>
              </a:ext>
            </a:extLst>
          </p:cNvPr>
          <p:cNvSpPr txBox="1"/>
          <p:nvPr/>
        </p:nvSpPr>
        <p:spPr>
          <a:xfrm>
            <a:off x="2621664" y="654941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BFAA76A-BF80-251F-72AE-8B286DDC6780}"/>
              </a:ext>
            </a:extLst>
          </p:cNvPr>
          <p:cNvSpPr txBox="1"/>
          <p:nvPr/>
        </p:nvSpPr>
        <p:spPr>
          <a:xfrm>
            <a:off x="4860704" y="1349557"/>
            <a:ext cx="10055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sz="1400" b="1" dirty="0">
                <a:latin typeface="Arial"/>
                <a:cs typeface="Arial"/>
              </a:rPr>
              <a:t>мудрец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17D476F-78F7-FFEA-AB3E-2A2E7F8B60E0}"/>
              </a:ext>
            </a:extLst>
          </p:cNvPr>
          <p:cNvSpPr/>
          <p:nvPr/>
        </p:nvSpPr>
        <p:spPr>
          <a:xfrm>
            <a:off x="4522420" y="31835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508320D-9DA6-FE3A-8391-F01AF406E440}"/>
              </a:ext>
            </a:extLst>
          </p:cNvPr>
          <p:cNvSpPr txBox="1"/>
          <p:nvPr/>
        </p:nvSpPr>
        <p:spPr>
          <a:xfrm>
            <a:off x="4528261" y="604992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49F704C-0613-7E5A-83B8-CCF28578D1B0}"/>
              </a:ext>
            </a:extLst>
          </p:cNvPr>
          <p:cNvSpPr txBox="1"/>
          <p:nvPr/>
        </p:nvSpPr>
        <p:spPr>
          <a:xfrm>
            <a:off x="6546832" y="1334915"/>
            <a:ext cx="130108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sz="1400" b="1" dirty="0">
                <a:latin typeface="Arial"/>
                <a:cs typeface="Arial"/>
              </a:rPr>
              <a:t>дружба</a:t>
            </a:r>
            <a:endParaRPr lang="en-US" sz="1400" b="1" dirty="0">
              <a:latin typeface="Arial"/>
              <a:cs typeface="Arial"/>
            </a:endParaRPr>
          </a:p>
        </p:txBody>
      </p:sp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id="{78284B3D-9479-DB47-D826-3E478A1224BD}"/>
              </a:ext>
            </a:extLst>
          </p:cNvPr>
          <p:cNvSpPr/>
          <p:nvPr/>
        </p:nvSpPr>
        <p:spPr>
          <a:xfrm>
            <a:off x="6376210" y="33270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0435C-3449-6C4B-3DF6-E7F11482D331}"/>
              </a:ext>
            </a:extLst>
          </p:cNvPr>
          <p:cNvSpPr txBox="1"/>
          <p:nvPr/>
        </p:nvSpPr>
        <p:spPr>
          <a:xfrm>
            <a:off x="6322252" y="639941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2FE43AD-61AB-227E-9739-BB151FA42C6B}"/>
              </a:ext>
            </a:extLst>
          </p:cNvPr>
          <p:cNvSpPr txBox="1"/>
          <p:nvPr/>
        </p:nvSpPr>
        <p:spPr>
          <a:xfrm>
            <a:off x="1177184" y="3036668"/>
            <a:ext cx="121133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400" b="1" err="1">
                <a:latin typeface="Arial"/>
                <a:cs typeface="Arial"/>
              </a:rPr>
              <a:t>Адриана</a:t>
            </a:r>
            <a:endParaRPr lang="ru-UA" sz="1400" b="1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0E26DEB1-DAE5-095F-8058-8A16915B22A0}"/>
              </a:ext>
            </a:extLst>
          </p:cNvPr>
          <p:cNvSpPr/>
          <p:nvPr/>
        </p:nvSpPr>
        <p:spPr>
          <a:xfrm>
            <a:off x="822874" y="200725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58BA5B-52DA-2EAA-9DE0-0353A04C1689}"/>
              </a:ext>
            </a:extLst>
          </p:cNvPr>
          <p:cNvSpPr txBox="1"/>
          <p:nvPr/>
        </p:nvSpPr>
        <p:spPr>
          <a:xfrm>
            <a:off x="776147" y="236520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4EDDA0-7298-9204-EADD-33343310BCC0}"/>
              </a:ext>
            </a:extLst>
          </p:cNvPr>
          <p:cNvSpPr txBox="1"/>
          <p:nvPr/>
        </p:nvSpPr>
        <p:spPr>
          <a:xfrm>
            <a:off x="3120791" y="2979957"/>
            <a:ext cx="101854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драка</a:t>
            </a:r>
            <a:endParaRPr lang="en-US" sz="1600" b="1">
              <a:latin typeface="Arial"/>
              <a:cs typeface="Arial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FE2D35F9-9567-D9A0-D95B-AAAFB88B12F9}"/>
              </a:ext>
            </a:extLst>
          </p:cNvPr>
          <p:cNvSpPr/>
          <p:nvPr/>
        </p:nvSpPr>
        <p:spPr>
          <a:xfrm>
            <a:off x="2675737" y="195090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8FFE28-F132-2D2E-D31D-588EE18CFB94}"/>
              </a:ext>
            </a:extLst>
          </p:cNvPr>
          <p:cNvSpPr txBox="1"/>
          <p:nvPr/>
        </p:nvSpPr>
        <p:spPr>
          <a:xfrm>
            <a:off x="2608328" y="233167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F2B7004-79EA-E422-0BEB-484A9F8EDFD5}"/>
              </a:ext>
            </a:extLst>
          </p:cNvPr>
          <p:cNvSpPr txBox="1"/>
          <p:nvPr/>
        </p:nvSpPr>
        <p:spPr>
          <a:xfrm>
            <a:off x="4905442" y="2964582"/>
            <a:ext cx="113722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/>
              <a:t>подруги</a:t>
            </a: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551C56F7-22FE-ECE7-DFAC-D1073CD1E927}"/>
              </a:ext>
            </a:extLst>
          </p:cNvPr>
          <p:cNvSpPr/>
          <p:nvPr/>
        </p:nvSpPr>
        <p:spPr>
          <a:xfrm>
            <a:off x="4533478" y="2010476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AD09A9A-AA7B-E7FA-936A-85649EA5B625}"/>
              </a:ext>
            </a:extLst>
          </p:cNvPr>
          <p:cNvSpPr txBox="1"/>
          <p:nvPr/>
        </p:nvSpPr>
        <p:spPr>
          <a:xfrm>
            <a:off x="4525639" y="232674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8E0D142-1898-819A-9052-E06B4428FD35}"/>
              </a:ext>
            </a:extLst>
          </p:cNvPr>
          <p:cNvSpPr txBox="1"/>
          <p:nvPr/>
        </p:nvSpPr>
        <p:spPr>
          <a:xfrm>
            <a:off x="6761935" y="3023633"/>
            <a:ext cx="126351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Андрей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FA50B7A-990D-8736-B047-C6D8E2A45DFA}"/>
              </a:ext>
            </a:extLst>
          </p:cNvPr>
          <p:cNvSpPr/>
          <p:nvPr/>
        </p:nvSpPr>
        <p:spPr>
          <a:xfrm>
            <a:off x="6376042" y="203589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4A13934-A692-D3D7-40F3-1D005B551AF9}"/>
              </a:ext>
            </a:extLst>
          </p:cNvPr>
          <p:cNvSpPr txBox="1"/>
          <p:nvPr/>
        </p:nvSpPr>
        <p:spPr>
          <a:xfrm>
            <a:off x="6341804" y="2323959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03402EB-4A5C-02EF-A5AD-17B6CF85D79B}"/>
              </a:ext>
            </a:extLst>
          </p:cNvPr>
          <p:cNvSpPr txBox="1"/>
          <p:nvPr/>
        </p:nvSpPr>
        <p:spPr>
          <a:xfrm>
            <a:off x="1093771" y="4503602"/>
            <a:ext cx="106093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UA" sz="1600" b="1" dirty="0">
                <a:latin typeface="Arial"/>
                <a:cs typeface="Arial"/>
              </a:rPr>
              <a:t>подруги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FA31422C-C675-61DB-D0F7-3D9C17DED18D}"/>
              </a:ext>
            </a:extLst>
          </p:cNvPr>
          <p:cNvSpPr/>
          <p:nvPr/>
        </p:nvSpPr>
        <p:spPr>
          <a:xfrm>
            <a:off x="786917" y="3590941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D429040-026D-4AA3-4CC9-512570554FD5}"/>
              </a:ext>
            </a:extLst>
          </p:cNvPr>
          <p:cNvSpPr txBox="1"/>
          <p:nvPr/>
        </p:nvSpPr>
        <p:spPr>
          <a:xfrm>
            <a:off x="780239" y="391499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A573E0-701F-2940-A6D0-AFFE1717C854}"/>
              </a:ext>
            </a:extLst>
          </p:cNvPr>
          <p:cNvSpPr txBox="1"/>
          <p:nvPr/>
        </p:nvSpPr>
        <p:spPr>
          <a:xfrm>
            <a:off x="3024186" y="4633600"/>
            <a:ext cx="133091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Андрей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3" name="Прямоугольник: скругленные углы 72">
            <a:extLst>
              <a:ext uri="{FF2B5EF4-FFF2-40B4-BE49-F238E27FC236}">
                <a16:creationId xmlns:a16="http://schemas.microsoft.com/office/drawing/2014/main" id="{0F04C665-8DD1-BBE2-CFC4-2A1B7236B447}"/>
              </a:ext>
            </a:extLst>
          </p:cNvPr>
          <p:cNvSpPr/>
          <p:nvPr/>
        </p:nvSpPr>
        <p:spPr>
          <a:xfrm>
            <a:off x="2674261" y="357616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DE4F844-6C69-15E2-3018-EB71C73F4BA4}"/>
              </a:ext>
            </a:extLst>
          </p:cNvPr>
          <p:cNvSpPr txBox="1"/>
          <p:nvPr/>
        </p:nvSpPr>
        <p:spPr>
          <a:xfrm>
            <a:off x="2622541" y="391328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C4A661-5A2C-8CF4-E797-88EB202E2E42}"/>
              </a:ext>
            </a:extLst>
          </p:cNvPr>
          <p:cNvSpPr txBox="1"/>
          <p:nvPr/>
        </p:nvSpPr>
        <p:spPr>
          <a:xfrm>
            <a:off x="4750548" y="4559199"/>
            <a:ext cx="137906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Александр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1BA7409B-E2BE-531A-F2FA-C3B9BE2D51E0}"/>
              </a:ext>
            </a:extLst>
          </p:cNvPr>
          <p:cNvSpPr/>
          <p:nvPr/>
        </p:nvSpPr>
        <p:spPr>
          <a:xfrm>
            <a:off x="4535147" y="360514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D941B3B-4922-DF4F-F9B1-39F63FF56C27}"/>
              </a:ext>
            </a:extLst>
          </p:cNvPr>
          <p:cNvSpPr txBox="1"/>
          <p:nvPr/>
        </p:nvSpPr>
        <p:spPr>
          <a:xfrm>
            <a:off x="4539974" y="391998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B3A6B2-2702-77B7-528F-68D56D0E3B0F}"/>
              </a:ext>
            </a:extLst>
          </p:cNvPr>
          <p:cNvSpPr txBox="1"/>
          <p:nvPr/>
        </p:nvSpPr>
        <p:spPr>
          <a:xfrm>
            <a:off x="6830630" y="4584937"/>
            <a:ext cx="101729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мудрец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EB92C5C-03FD-EA81-8460-69737F8DEDE9}"/>
              </a:ext>
            </a:extLst>
          </p:cNvPr>
          <p:cNvSpPr/>
          <p:nvPr/>
        </p:nvSpPr>
        <p:spPr>
          <a:xfrm>
            <a:off x="6452164" y="3589268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607733C-C141-AD3F-D6B7-8DD3F25D5AE9}"/>
              </a:ext>
            </a:extLst>
          </p:cNvPr>
          <p:cNvSpPr txBox="1"/>
          <p:nvPr/>
        </p:nvSpPr>
        <p:spPr>
          <a:xfrm>
            <a:off x="6428714" y="387218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F178AE2-36EE-F0F8-7775-FEEF93B15FF3}"/>
              </a:ext>
            </a:extLst>
          </p:cNvPr>
          <p:cNvSpPr txBox="1"/>
          <p:nvPr/>
        </p:nvSpPr>
        <p:spPr>
          <a:xfrm>
            <a:off x="1246124" y="6152011"/>
            <a:ext cx="98859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драка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F11BCF9-CB30-C38E-47E3-80E809735ACC}"/>
              </a:ext>
            </a:extLst>
          </p:cNvPr>
          <p:cNvSpPr/>
          <p:nvPr/>
        </p:nvSpPr>
        <p:spPr>
          <a:xfrm>
            <a:off x="792705" y="5146132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B42EEB6-DB75-5E8D-B660-FFEEEC5D5E48}"/>
              </a:ext>
            </a:extLst>
          </p:cNvPr>
          <p:cNvSpPr txBox="1"/>
          <p:nvPr/>
        </p:nvSpPr>
        <p:spPr>
          <a:xfrm>
            <a:off x="756737" y="5460664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E27F6E8-105E-06CD-77F0-404FDE4D2FB2}"/>
              </a:ext>
            </a:extLst>
          </p:cNvPr>
          <p:cNvSpPr txBox="1"/>
          <p:nvPr/>
        </p:nvSpPr>
        <p:spPr>
          <a:xfrm>
            <a:off x="2999933" y="6167554"/>
            <a:ext cx="113996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дружба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72771DA8-30AC-B21F-6C3D-A5352470C7C5}"/>
              </a:ext>
            </a:extLst>
          </p:cNvPr>
          <p:cNvSpPr/>
          <p:nvPr/>
        </p:nvSpPr>
        <p:spPr>
          <a:xfrm>
            <a:off x="2650799" y="5183530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2F5E075-4E91-9D7C-75BB-693C61CC3DD6}"/>
              </a:ext>
            </a:extLst>
          </p:cNvPr>
          <p:cNvSpPr txBox="1"/>
          <p:nvPr/>
        </p:nvSpPr>
        <p:spPr>
          <a:xfrm>
            <a:off x="2600385" y="5502175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B321D43-BCE3-4295-74FD-5EC2A8975468}"/>
              </a:ext>
            </a:extLst>
          </p:cNvPr>
          <p:cNvSpPr txBox="1"/>
          <p:nvPr/>
        </p:nvSpPr>
        <p:spPr>
          <a:xfrm>
            <a:off x="4830416" y="6215877"/>
            <a:ext cx="140628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err="1">
                <a:latin typeface="Arial"/>
                <a:cs typeface="Arial"/>
              </a:rPr>
              <a:t>Адриана</a:t>
            </a:r>
            <a:endParaRPr lang="en-US" sz="1600" b="1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: скругленные углы 82">
            <a:extLst>
              <a:ext uri="{FF2B5EF4-FFF2-40B4-BE49-F238E27FC236}">
                <a16:creationId xmlns:a16="http://schemas.microsoft.com/office/drawing/2014/main" id="{6B38FBBF-F87E-12D5-B539-83F697FE64A8}"/>
              </a:ext>
            </a:extLst>
          </p:cNvPr>
          <p:cNvSpPr/>
          <p:nvPr/>
        </p:nvSpPr>
        <p:spPr>
          <a:xfrm>
            <a:off x="4532141" y="5166047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76CE40-1656-C82A-A7CF-F45DE1EDEB4D}"/>
              </a:ext>
            </a:extLst>
          </p:cNvPr>
          <p:cNvSpPr txBox="1"/>
          <p:nvPr/>
        </p:nvSpPr>
        <p:spPr>
          <a:xfrm>
            <a:off x="4527326" y="5481193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F7A1BB8-A712-02D3-C205-0EF1BE5D9BC6}"/>
              </a:ext>
            </a:extLst>
          </p:cNvPr>
          <p:cNvSpPr txBox="1"/>
          <p:nvPr/>
        </p:nvSpPr>
        <p:spPr>
          <a:xfrm>
            <a:off x="6803022" y="6174389"/>
            <a:ext cx="1202513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UA" sz="1600" b="1" dirty="0">
                <a:latin typeface="Arial"/>
                <a:cs typeface="Arial"/>
              </a:rPr>
              <a:t>андроид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85" name="Прямоугольник: скругленные углы 84">
            <a:extLst>
              <a:ext uri="{FF2B5EF4-FFF2-40B4-BE49-F238E27FC236}">
                <a16:creationId xmlns:a16="http://schemas.microsoft.com/office/drawing/2014/main" id="{16EFB3FB-555E-E453-E513-B6D234D84184}"/>
              </a:ext>
            </a:extLst>
          </p:cNvPr>
          <p:cNvSpPr/>
          <p:nvPr/>
        </p:nvSpPr>
        <p:spPr>
          <a:xfrm>
            <a:off x="6445295" y="5184475"/>
            <a:ext cx="1682151" cy="1328468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63D2239-C872-4974-E4E2-5A2F90A90D54}"/>
              </a:ext>
            </a:extLst>
          </p:cNvPr>
          <p:cNvSpPr txBox="1"/>
          <p:nvPr/>
        </p:nvSpPr>
        <p:spPr>
          <a:xfrm>
            <a:off x="6437179" y="5503067"/>
            <a:ext cx="1667426" cy="73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ru-UA" sz="40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/>
      <p:bldP spid="60" grpId="1"/>
      <p:bldP spid="61" grpId="0" animBg="1"/>
      <p:bldP spid="61" grpId="1" animBg="1"/>
      <p:bldP spid="62" grpId="0"/>
      <p:bldP spid="62" grpId="1"/>
      <p:bldP spid="65" grpId="0" animBg="1"/>
      <p:bldP spid="65" grpId="1" animBg="1"/>
      <p:bldP spid="64" grpId="0"/>
      <p:bldP spid="64" grpId="1"/>
      <p:bldP spid="63" grpId="0" animBg="1"/>
      <p:bldP spid="63" grpId="1" animBg="1"/>
      <p:bldP spid="66" grpId="0"/>
      <p:bldP spid="66" grpId="1"/>
      <p:bldP spid="67" grpId="0" animBg="1"/>
      <p:bldP spid="67" grpId="1" animBg="1"/>
      <p:bldP spid="68" grpId="0"/>
      <p:bldP spid="68" grpId="1"/>
      <p:bldP spid="69" grpId="0" animBg="1"/>
      <p:bldP spid="69" grpId="1" animBg="1"/>
      <p:bldP spid="70" grpId="0"/>
      <p:bldP spid="70" grpId="1"/>
      <p:bldP spid="71" grpId="0" animBg="1"/>
      <p:bldP spid="71" grpId="1" animBg="1"/>
      <p:bldP spid="72" grpId="0"/>
      <p:bldP spid="72" grpId="1"/>
      <p:bldP spid="73" grpId="0" animBg="1"/>
      <p:bldP spid="73" grpId="1" animBg="1"/>
      <p:bldP spid="74" grpId="0"/>
      <p:bldP spid="74" grpId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/>
      <p:bldP spid="80" grpId="1"/>
      <p:bldP spid="81" grpId="0" animBg="1"/>
      <p:bldP spid="81" grpId="1" animBg="1"/>
      <p:bldP spid="82" grpId="0"/>
      <p:bldP spid="82" grpId="1"/>
      <p:bldP spid="83" grpId="0" animBg="1"/>
      <p:bldP spid="83" grpId="1" animBg="1"/>
      <p:bldP spid="84" grpId="0"/>
      <p:bldP spid="84" grpId="1"/>
      <p:bldP spid="85" grpId="0" animBg="1"/>
      <p:bldP spid="85" grpId="1" animBg="1"/>
      <p:bldP spid="86" grpId="0"/>
      <p:bldP spid="86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15C94-E34F-486D-ACFB-F38C98D3396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45D63C9-D0FC-4414-ABF0-13B381EC98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9D6F38-C1A0-48E9-BF51-2A7364F0F3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32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57</cp:revision>
  <dcterms:created xsi:type="dcterms:W3CDTF">2025-09-24T15:30:10Z</dcterms:created>
  <dcterms:modified xsi:type="dcterms:W3CDTF">2025-10-30T09:44:46Z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