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7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59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51" y="0"/>
            <a:ext cx="12277991" cy="693964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36908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400" y="198093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798606" y="515933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77" y="3522610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566" y="313343"/>
            <a:ext cx="1029640" cy="10296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782" y="5159339"/>
            <a:ext cx="1116053" cy="11160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727" y="432487"/>
            <a:ext cx="979366" cy="9793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3643490"/>
            <a:ext cx="1013046" cy="10130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324" y="422648"/>
            <a:ext cx="989205" cy="9892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890" y="400900"/>
            <a:ext cx="1059118" cy="10600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6256" r="14843" b="8852"/>
          <a:stretch>
            <a:fillRect/>
          </a:stretch>
        </p:blipFill>
        <p:spPr>
          <a:xfrm>
            <a:off x="977072" y="3730312"/>
            <a:ext cx="1213522" cy="9743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236" y="5227362"/>
            <a:ext cx="984812" cy="9856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22314" r="12486" b="15325"/>
          <a:stretch>
            <a:fillRect/>
          </a:stretch>
        </p:blipFill>
        <p:spPr>
          <a:xfrm>
            <a:off x="4832972" y="2244316"/>
            <a:ext cx="1071116" cy="83941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476" y="3656804"/>
            <a:ext cx="1005367" cy="100536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788" y="2094324"/>
            <a:ext cx="993509" cy="99350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791" y="5264307"/>
            <a:ext cx="990269" cy="9902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521" y="2117567"/>
            <a:ext cx="966166" cy="96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646" y="3707534"/>
            <a:ext cx="974255" cy="9742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43" y="5236479"/>
            <a:ext cx="933434" cy="9334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933" y="2115142"/>
            <a:ext cx="984219" cy="98421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764" y="278311"/>
            <a:ext cx="2937126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38190" y="1995118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7387" y="1958648"/>
            <a:ext cx="1659661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4B49A-04B9-7C5C-2D51-2EAC3F3B2F60}"/>
              </a:ext>
            </a:extLst>
          </p:cNvPr>
          <p:cNvSpPr txBox="1"/>
          <p:nvPr/>
        </p:nvSpPr>
        <p:spPr>
          <a:xfrm>
            <a:off x="1037191" y="1301217"/>
            <a:ext cx="123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андроид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09988" y="36207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792879" y="64165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FB117-9C9D-A4C7-5402-4B66354C3471}"/>
              </a:ext>
            </a:extLst>
          </p:cNvPr>
          <p:cNvSpPr txBox="1"/>
          <p:nvPr/>
        </p:nvSpPr>
        <p:spPr>
          <a:xfrm>
            <a:off x="2914634" y="1330236"/>
            <a:ext cx="138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35699" y="34272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21664" y="65494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AA76A-BF80-251F-72AE-8B286DDC6780}"/>
              </a:ext>
            </a:extLst>
          </p:cNvPr>
          <p:cNvSpPr txBox="1"/>
          <p:nvPr/>
        </p:nvSpPr>
        <p:spPr>
          <a:xfrm>
            <a:off x="4860704" y="1349557"/>
            <a:ext cx="10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мудрец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22420" y="32956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28261" y="6049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9F704C-0613-7E5A-83B8-CCF28578D1B0}"/>
              </a:ext>
            </a:extLst>
          </p:cNvPr>
          <p:cNvSpPr txBox="1"/>
          <p:nvPr/>
        </p:nvSpPr>
        <p:spPr>
          <a:xfrm>
            <a:off x="6546832" y="1334915"/>
            <a:ext cx="130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76210" y="35511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22252" y="63994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FE43AD-61AB-227E-9739-BB151FA42C6B}"/>
              </a:ext>
            </a:extLst>
          </p:cNvPr>
          <p:cNvSpPr txBox="1"/>
          <p:nvPr/>
        </p:nvSpPr>
        <p:spPr>
          <a:xfrm>
            <a:off x="1109949" y="3025462"/>
            <a:ext cx="121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Андриана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22874" y="200725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76147" y="23652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4EDDA0-7298-9204-EADD-33343310BCC0}"/>
              </a:ext>
            </a:extLst>
          </p:cNvPr>
          <p:cNvSpPr txBox="1"/>
          <p:nvPr/>
        </p:nvSpPr>
        <p:spPr>
          <a:xfrm>
            <a:off x="3120791" y="2979957"/>
            <a:ext cx="10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драка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75737" y="198452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608328" y="233167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2B7004-79EA-E422-0BEB-484A9F8EDFD5}"/>
              </a:ext>
            </a:extLst>
          </p:cNvPr>
          <p:cNvSpPr txBox="1"/>
          <p:nvPr/>
        </p:nvSpPr>
        <p:spPr>
          <a:xfrm>
            <a:off x="4905442" y="2964582"/>
            <a:ext cx="113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/>
              <a:t>подруги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33478" y="201047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25639" y="232674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0D142-1898-819A-9052-E06B4428FD35}"/>
              </a:ext>
            </a:extLst>
          </p:cNvPr>
          <p:cNvSpPr txBox="1"/>
          <p:nvPr/>
        </p:nvSpPr>
        <p:spPr>
          <a:xfrm>
            <a:off x="6761935" y="3023633"/>
            <a:ext cx="126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76042" y="20358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41804" y="232395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3402EB-4A5C-02EF-A5AD-17B6CF85D79B}"/>
              </a:ext>
            </a:extLst>
          </p:cNvPr>
          <p:cNvSpPr txBox="1"/>
          <p:nvPr/>
        </p:nvSpPr>
        <p:spPr>
          <a:xfrm>
            <a:off x="1093771" y="4503602"/>
            <a:ext cx="106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подруги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786917" y="359094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80239" y="391499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A573E0-701F-2940-A6D0-AFFE1717C854}"/>
              </a:ext>
            </a:extLst>
          </p:cNvPr>
          <p:cNvSpPr txBox="1"/>
          <p:nvPr/>
        </p:nvSpPr>
        <p:spPr>
          <a:xfrm>
            <a:off x="3024186" y="4633600"/>
            <a:ext cx="133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4261" y="360978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22541" y="39132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C4A661-5A2C-8CF4-E797-88EB202E2E42}"/>
              </a:ext>
            </a:extLst>
          </p:cNvPr>
          <p:cNvSpPr txBox="1"/>
          <p:nvPr/>
        </p:nvSpPr>
        <p:spPr>
          <a:xfrm>
            <a:off x="4750548" y="4559199"/>
            <a:ext cx="137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35147" y="360514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39974" y="39199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B3A6B2-2702-77B7-528F-68D56D0E3B0F}"/>
              </a:ext>
            </a:extLst>
          </p:cNvPr>
          <p:cNvSpPr txBox="1"/>
          <p:nvPr/>
        </p:nvSpPr>
        <p:spPr>
          <a:xfrm>
            <a:off x="6830630" y="4584937"/>
            <a:ext cx="101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мудрец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52164" y="358926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28714" y="38721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178AE2-36EE-F0F8-7775-FEEF93B15FF3}"/>
              </a:ext>
            </a:extLst>
          </p:cNvPr>
          <p:cNvSpPr txBox="1"/>
          <p:nvPr/>
        </p:nvSpPr>
        <p:spPr>
          <a:xfrm>
            <a:off x="1246124" y="6152011"/>
            <a:ext cx="98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драка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792705" y="514613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56737" y="546066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27F6E8-105E-06CD-77F0-404FDE4D2FB2}"/>
              </a:ext>
            </a:extLst>
          </p:cNvPr>
          <p:cNvSpPr txBox="1"/>
          <p:nvPr/>
        </p:nvSpPr>
        <p:spPr>
          <a:xfrm>
            <a:off x="2914634" y="6238339"/>
            <a:ext cx="113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2227" y="51930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01813" y="551173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321D43-BCE3-4295-74FD-5EC2A8975468}"/>
              </a:ext>
            </a:extLst>
          </p:cNvPr>
          <p:cNvSpPr txBox="1"/>
          <p:nvPr/>
        </p:nvSpPr>
        <p:spPr>
          <a:xfrm>
            <a:off x="4796798" y="6159848"/>
            <a:ext cx="14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Андриана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20934" y="517725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7326" y="548119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7A1BB8-A712-02D3-C205-0EF1BE5D9BC6}"/>
              </a:ext>
            </a:extLst>
          </p:cNvPr>
          <p:cNvSpPr txBox="1"/>
          <p:nvPr/>
        </p:nvSpPr>
        <p:spPr>
          <a:xfrm>
            <a:off x="6803022" y="6174389"/>
            <a:ext cx="120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андроид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45295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37179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5" grpId="0" animBg="1"/>
      <p:bldP spid="65" grpId="1" animBg="1"/>
      <p:bldP spid="64" grpId="0"/>
      <p:bldP spid="64" grpId="1"/>
      <p:bldP spid="63" grpId="0" animBg="1"/>
      <p:bldP spid="63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67CF34-D6EF-4F14-8B44-871308D02FBC}"/>
</file>

<file path=customXml/itemProps2.xml><?xml version="1.0" encoding="utf-8"?>
<ds:datastoreItem xmlns:ds="http://schemas.openxmlformats.org/officeDocument/2006/customXml" ds:itemID="{8FC4A821-DB6C-4347-9A6B-332FF62F54F4}"/>
</file>

<file path=customXml/itemProps3.xml><?xml version="1.0" encoding="utf-8"?>
<ds:datastoreItem xmlns:ds="http://schemas.openxmlformats.org/officeDocument/2006/customXml" ds:itemID="{C55F2ADA-A0AC-4B58-A0F6-90AC366DDB63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</Words>
  <Application>Microsoft Macintosh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2025-09-24T15:30:10Z</dcterms:created>
  <dcterms:modified xsi:type="dcterms:W3CDTF">2025-10-30T09:26:10Z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