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F85BD-D83C-F157-D9DC-886F289736AC}" v="7" dt="2025-12-03T07:41:39.595"/>
    <p1510:client id="{D964CA0D-4A79-A987-C860-DCCD5DBE1C8A}" v="1" dt="2025-12-03T07:41:53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629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964CA0D-4A79-A987-C860-DCCD5DBE1C8A}"/>
    <pc:docChg chg="modSld">
      <pc:chgData name="" userId="" providerId="" clId="Web-{D964CA0D-4A79-A987-C860-DCCD5DBE1C8A}" dt="2025-12-03T07:41:53.867" v="0" actId="1076"/>
      <pc:docMkLst>
        <pc:docMk/>
      </pc:docMkLst>
      <pc:sldChg chg="modSp">
        <pc:chgData name="" userId="" providerId="" clId="Web-{D964CA0D-4A79-A987-C860-DCCD5DBE1C8A}" dt="2025-12-03T07:41:53.867" v="0" actId="1076"/>
        <pc:sldMkLst>
          <pc:docMk/>
          <pc:sldMk cId="3988699826" sldId="256"/>
        </pc:sldMkLst>
        <pc:picChg chg="mod">
          <ac:chgData name="" userId="" providerId="" clId="Web-{D964CA0D-4A79-A987-C860-DCCD5DBE1C8A}" dt="2025-12-03T07:41:53.867" v="0" actId="1076"/>
          <ac:picMkLst>
            <pc:docMk/>
            <pc:sldMk cId="3988699826" sldId="256"/>
            <ac:picMk id="65" creationId="{9B724590-A6AA-4BC0-ACB5-7E020AF39158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000F85BD-D83C-F157-D9DC-886F289736AC}"/>
    <pc:docChg chg="modSld">
      <pc:chgData name="somovaasya3" userId="S::somovaasya3_gmail.com#ext#@slideedu.onmicrosoft.com::05b36399-d501-4a7b-87fd-615099445ab5" providerId="AD" clId="Web-{000F85BD-D83C-F157-D9DC-886F289736AC}" dt="2025-12-03T07:41:39.595" v="6"/>
      <pc:docMkLst>
        <pc:docMk/>
      </pc:docMkLst>
      <pc:sldChg chg="delSp modSp">
        <pc:chgData name="somovaasya3" userId="S::somovaasya3_gmail.com#ext#@slideedu.onmicrosoft.com::05b36399-d501-4a7b-87fd-615099445ab5" providerId="AD" clId="Web-{000F85BD-D83C-F157-D9DC-886F289736AC}" dt="2025-12-03T07:41:39.595" v="6"/>
        <pc:sldMkLst>
          <pc:docMk/>
          <pc:sldMk cId="3988699826" sldId="256"/>
        </pc:sldMkLst>
        <pc:picChg chg="del">
          <ac:chgData name="somovaasya3" userId="S::somovaasya3_gmail.com#ext#@slideedu.onmicrosoft.com::05b36399-d501-4a7b-87fd-615099445ab5" providerId="AD" clId="Web-{000F85BD-D83C-F157-D9DC-886F289736AC}" dt="2025-12-03T07:41:39.595" v="6"/>
          <ac:picMkLst>
            <pc:docMk/>
            <pc:sldMk cId="3988699826" sldId="256"/>
            <ac:picMk id="6" creationId="{8E92CAB3-803A-4621-BCEC-B41424B72CE6}"/>
          </ac:picMkLst>
        </pc:picChg>
        <pc:picChg chg="mod">
          <ac:chgData name="somovaasya3" userId="S::somovaasya3_gmail.com#ext#@slideedu.onmicrosoft.com::05b36399-d501-4a7b-87fd-615099445ab5" providerId="AD" clId="Web-{000F85BD-D83C-F157-D9DC-886F289736AC}" dt="2025-12-03T07:41:28.985" v="2" actId="1076"/>
          <ac:picMkLst>
            <pc:docMk/>
            <pc:sldMk cId="3988699826" sldId="256"/>
            <ac:picMk id="22" creationId="{DC3A62AC-4C6D-4D4F-B9EA-E5BB66FA294C}"/>
          </ac:picMkLst>
        </pc:picChg>
        <pc:picChg chg="mod">
          <ac:chgData name="somovaasya3" userId="S::somovaasya3_gmail.com#ext#@slideedu.onmicrosoft.com::05b36399-d501-4a7b-87fd-615099445ab5" providerId="AD" clId="Web-{000F85BD-D83C-F157-D9DC-886F289736AC}" dt="2025-12-03T07:41:38.251" v="5" actId="1076"/>
          <ac:picMkLst>
            <pc:docMk/>
            <pc:sldMk cId="3988699826" sldId="256"/>
            <ac:picMk id="23" creationId="{55CC2B70-C345-42AF-BB03-2B2A966B3E16}"/>
          </ac:picMkLst>
        </pc:picChg>
        <pc:picChg chg="mod">
          <ac:chgData name="somovaasya3" userId="S::somovaasya3_gmail.com#ext#@slideedu.onmicrosoft.com::05b36399-d501-4a7b-87fd-615099445ab5" providerId="AD" clId="Web-{000F85BD-D83C-F157-D9DC-886F289736AC}" dt="2025-12-03T07:41:35.220" v="4" actId="1076"/>
          <ac:picMkLst>
            <pc:docMk/>
            <pc:sldMk cId="3988699826" sldId="256"/>
            <ac:picMk id="24" creationId="{119605BA-F098-41DC-A176-AFF2CDD6EF0A}"/>
          </ac:picMkLst>
        </pc:picChg>
        <pc:picChg chg="mod">
          <ac:chgData name="somovaasya3" userId="S::somovaasya3_gmail.com#ext#@slideedu.onmicrosoft.com::05b36399-d501-4a7b-87fd-615099445ab5" providerId="AD" clId="Web-{000F85BD-D83C-F157-D9DC-886F289736AC}" dt="2025-12-03T07:41:31.376" v="3" actId="1076"/>
          <ac:picMkLst>
            <pc:docMk/>
            <pc:sldMk cId="3988699826" sldId="256"/>
            <ac:picMk id="25" creationId="{5BC7392E-F960-417B-9EC9-E73C46B5FF2B}"/>
          </ac:picMkLst>
        </pc:picChg>
        <pc:picChg chg="mod">
          <ac:chgData name="somovaasya3" userId="S::somovaasya3_gmail.com#ext#@slideedu.onmicrosoft.com::05b36399-d501-4a7b-87fd-615099445ab5" providerId="AD" clId="Web-{000F85BD-D83C-F157-D9DC-886F289736AC}" dt="2025-12-03T07:41:25.689" v="1" actId="1076"/>
          <ac:picMkLst>
            <pc:docMk/>
            <pc:sldMk cId="3988699826" sldId="256"/>
            <ac:picMk id="29" creationId="{447D8949-49F0-44FC-A7C4-9C0CCF540496}"/>
          </ac:picMkLst>
        </pc:picChg>
        <pc:picChg chg="mod">
          <ac:chgData name="somovaasya3" userId="S::somovaasya3_gmail.com#ext#@slideedu.onmicrosoft.com::05b36399-d501-4a7b-87fd-615099445ab5" providerId="AD" clId="Web-{000F85BD-D83C-F157-D9DC-886F289736AC}" dt="2025-12-03T07:41:20.017" v="0" actId="1076"/>
          <ac:picMkLst>
            <pc:docMk/>
            <pc:sldMk cId="3988699826" sldId="256"/>
            <ac:picMk id="65" creationId="{9B724590-A6AA-4BC0-ACB5-7E020AF39158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FB2F3BBA-313C-DC7B-F414-F1B9E380DC48}"/>
    <pc:docChg chg="modSld">
      <pc:chgData name="syta.marianna" userId="S::syta.marianna_gmail.com#ext#@slideedu.onmicrosoft.com::df3fcb8e-702e-40fc-ad48-093d0405acb5" providerId="AD" clId="Web-{FB2F3BBA-313C-DC7B-F414-F1B9E380DC48}" dt="2025-11-11T11:14:11.794" v="5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FB2F3BBA-313C-DC7B-F414-F1B9E380DC48}" dt="2025-11-11T11:14:11.794" v="5" actId="1076"/>
        <pc:sldMkLst>
          <pc:docMk/>
          <pc:sldMk cId="3988699826" sldId="256"/>
        </pc:sldMkLst>
        <pc:picChg chg="mod">
          <ac:chgData name="syta.marianna" userId="S::syta.marianna_gmail.com#ext#@slideedu.onmicrosoft.com::df3fcb8e-702e-40fc-ad48-093d0405acb5" providerId="AD" clId="Web-{FB2F3BBA-313C-DC7B-F414-F1B9E380DC48}" dt="2025-11-11T11:13:57.700" v="1" actId="1076"/>
          <ac:picMkLst>
            <pc:docMk/>
            <pc:sldMk cId="3988699826" sldId="256"/>
            <ac:picMk id="22" creationId="{DC3A62AC-4C6D-4D4F-B9EA-E5BB66FA294C}"/>
          </ac:picMkLst>
        </pc:picChg>
        <pc:picChg chg="mod">
          <ac:chgData name="syta.marianna" userId="S::syta.marianna_gmail.com#ext#@slideedu.onmicrosoft.com::df3fcb8e-702e-40fc-ad48-093d0405acb5" providerId="AD" clId="Web-{FB2F3BBA-313C-DC7B-F414-F1B9E380DC48}" dt="2025-11-11T11:14:01.434" v="2" actId="1076"/>
          <ac:picMkLst>
            <pc:docMk/>
            <pc:sldMk cId="3988699826" sldId="256"/>
            <ac:picMk id="23" creationId="{55CC2B70-C345-42AF-BB03-2B2A966B3E16}"/>
          </ac:picMkLst>
        </pc:picChg>
        <pc:picChg chg="mod">
          <ac:chgData name="syta.marianna" userId="S::syta.marianna_gmail.com#ext#@slideedu.onmicrosoft.com::df3fcb8e-702e-40fc-ad48-093d0405acb5" providerId="AD" clId="Web-{FB2F3BBA-313C-DC7B-F414-F1B9E380DC48}" dt="2025-11-11T11:14:05.513" v="3" actId="1076"/>
          <ac:picMkLst>
            <pc:docMk/>
            <pc:sldMk cId="3988699826" sldId="256"/>
            <ac:picMk id="24" creationId="{119605BA-F098-41DC-A176-AFF2CDD6EF0A}"/>
          </ac:picMkLst>
        </pc:picChg>
        <pc:picChg chg="mod">
          <ac:chgData name="syta.marianna" userId="S::syta.marianna_gmail.com#ext#@slideedu.onmicrosoft.com::df3fcb8e-702e-40fc-ad48-093d0405acb5" providerId="AD" clId="Web-{FB2F3BBA-313C-DC7B-F414-F1B9E380DC48}" dt="2025-11-11T11:14:06.575" v="4" actId="1076"/>
          <ac:picMkLst>
            <pc:docMk/>
            <pc:sldMk cId="3988699826" sldId="256"/>
            <ac:picMk id="25" creationId="{5BC7392E-F960-417B-9EC9-E73C46B5FF2B}"/>
          </ac:picMkLst>
        </pc:picChg>
        <pc:picChg chg="mod">
          <ac:chgData name="syta.marianna" userId="S::syta.marianna_gmail.com#ext#@slideedu.onmicrosoft.com::df3fcb8e-702e-40fc-ad48-093d0405acb5" providerId="AD" clId="Web-{FB2F3BBA-313C-DC7B-F414-F1B9E380DC48}" dt="2025-11-11T11:14:11.794" v="5" actId="1076"/>
          <ac:picMkLst>
            <pc:docMk/>
            <pc:sldMk cId="3988699826" sldId="256"/>
            <ac:picMk id="65" creationId="{9B724590-A6AA-4BC0-ACB5-7E020AF391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88C3-AF3E-47A1-9456-542EF079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79C35E7-DB7D-425D-A253-1EE2BE0E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CA5A9C-4280-41CD-90B6-705BCFD7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2EB14A-24EF-41C1-BD79-61FA1E62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820103-1B50-4639-8E0E-15FC017C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1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F3BC-6959-425E-AF23-F104C805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A514CC2-41C6-453A-AADD-41DFBA5E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CDA32-4FE4-4EC2-A019-184FF12D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488DE4-ED8B-49B0-8406-B57E155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7665E-30DE-4B4A-A3A3-7F87FE9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3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D11181F-1393-4A6C-80B8-35D2FBAD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56C8046-A869-4E4B-A82F-B698FE38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2F057-2AF5-4E9B-9C2F-B94DDB91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C7A5CA-3C54-4487-8F48-D900AD1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67B4A9-E340-4315-A137-253130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6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59FBF-3F5A-42F0-8593-359DE81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6AE35-35FE-4805-9001-D4861DA0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1E5BEC-5BD3-4E43-A53C-4AD74B8A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296F6D-30D9-43CB-A274-2E37F582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83BD20-A312-4AF0-8511-17DDE15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2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75F97-407E-4DB2-9DDA-2DE40239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F3B69D-2F22-436A-93FB-9EA89B0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FA266-A1EB-4031-AE4E-9AF73BE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24F90-7B97-4599-846B-26941958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E7D624-88C3-4214-B25E-B4E2A08B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3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AB80D-CF16-4539-9BB1-1FE1D16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5B37C-CBEF-437D-9BB5-9D5B85867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2CA071-8414-4194-9123-7F661130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E0A25F-8C6F-435E-BEB7-11640B49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59E3BB-4538-45BA-8E57-B37ED48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09970-8E2A-4734-A825-83295F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57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F700-F842-475A-A9E7-ABFD7771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0CA2C3-9228-4EA1-98C7-50B063E7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A22371-9408-4032-A241-3512671F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BB85718-C62C-4331-92E5-A778F978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11912F-FC6D-44B2-A441-F9F4FEE5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D0B5020-8181-4073-9AF9-6058D923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EFF4B9D-2A7F-4C69-B8EE-363868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AB5FE8-3B59-4297-8B3D-BEF2A94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8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2F36-2C58-488A-A098-3677990C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6BDF855-9E35-4B65-A60B-CE1405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152B8A-0FC7-4CC8-A1C8-BAA3344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F5A515-E75A-44A5-80D8-A783DAA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6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E9580D-4C4B-4AD7-9044-5D1FE687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9D0500-6403-41ED-9844-5E2B3CCA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A79904-6CBE-4983-8199-3A01FEB4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1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DB4C-AE5D-4546-AC3F-CC1D3895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30D04-9D17-4A4B-A26D-85CC311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7A79CF-2298-4A5D-BF02-7584ABB23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1B5AE7-5476-492D-8081-8D004EA5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7CD5BF-A028-40D3-85ED-2FEEE292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A121A9-D32E-43F1-92A5-706608FA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4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B5A7-B8E2-46BF-B7B4-52E5336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721B96-3231-4156-B953-53A085ED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0F366B-149F-492D-8D48-1CFD5C7BD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D216B6-F29C-47C0-A9E6-B49CBAB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4CA9357-483C-47E4-B8D8-61218DEA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4A57C8-B5EB-4827-BCD2-814BF766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71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363D6D-F49B-4587-8C34-9FB60C36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691512-31AD-4148-90A4-9C0689E2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4DA4DE-9F91-427F-94E1-5AAF2121B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7F7-D2D2-4A3C-B11E-B345E6935702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E548EE-FAC1-4F78-934C-73CB2964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45C5-9323-40E3-89AA-2AF429E2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0147-D5D8-457D-AF12-F364A8306A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2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A31CC-0C8A-4C30-A07F-6E22409EDB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CC0B02E-DD84-4E24-BF01-62CF1891D2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170146"/>
            <a:ext cx="8921931" cy="6858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31399D0-56DA-4E64-B829-09C54F25C2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616371"/>
            <a:ext cx="1456581" cy="14565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48BF51-8101-4ABC-97B6-08001BA61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824" y="603702"/>
            <a:ext cx="1456581" cy="14565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7635F-5E5C-4211-AD4D-CC93F82EB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616371"/>
            <a:ext cx="1456581" cy="14565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505E5E3-C05E-429F-80FF-5449F512C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0" y="616371"/>
            <a:ext cx="1456581" cy="14565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AB86E2-4231-4704-BCDE-15EEF5BD7B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7" y="616371"/>
            <a:ext cx="1456581" cy="14565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00CC5C8-D1EB-409E-8BD4-53C7F835B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1" y="617356"/>
            <a:ext cx="1456581" cy="14565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463469-8D61-46E0-8AF6-B0388A98D1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79" y="1923777"/>
            <a:ext cx="1456581" cy="14565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E47E65-535A-41D5-BAB1-687A25FA18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27" y="1922792"/>
            <a:ext cx="1456581" cy="14565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228FA-7BE0-49D4-9434-09C86B6CAB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98" y="1923777"/>
            <a:ext cx="1456581" cy="14565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9EEC5EA-5FBF-4FC5-A924-794B3840FB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92" y="1915392"/>
            <a:ext cx="1456581" cy="14565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CC8C8B3-54D6-4A73-A95D-659C251A7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8" y="1923777"/>
            <a:ext cx="1456581" cy="14565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B58FB0B-CB93-4B9F-9D0C-CE09408978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1" y="1936141"/>
            <a:ext cx="1456581" cy="145658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E074E73-14C4-4CED-8B99-DE398B5B94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90" y="3586834"/>
            <a:ext cx="1456581" cy="14565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4DCC71-F628-4F3B-8559-5886F2E78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2" y="3570497"/>
            <a:ext cx="1456581" cy="1456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98C7B4E-D24C-47A5-A19C-F11D77F527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47" y="3586834"/>
            <a:ext cx="1456581" cy="14565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7B323F2-D248-4941-A8A4-69EA930072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6747" y="3567157"/>
            <a:ext cx="1456581" cy="14565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77C192-C13E-4DCA-AAF9-621130A28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05" y="3598395"/>
            <a:ext cx="1456581" cy="14565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2AC586-F4F0-4DB4-8B16-3AB30E16F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61" y="3578448"/>
            <a:ext cx="1456581" cy="14565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7D1F2E-E2A8-4602-B386-97AB33BC4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78448"/>
            <a:ext cx="1456581" cy="14565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DED5177-5669-4756-904A-F4A1F607B1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63" y="3581131"/>
            <a:ext cx="1456581" cy="1456581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47C92F44-1BE9-4698-B59C-B24C0A5A5DF7}"/>
              </a:ext>
            </a:extLst>
          </p:cNvPr>
          <p:cNvSpPr/>
          <p:nvPr/>
        </p:nvSpPr>
        <p:spPr>
          <a:xfrm rot="16200000">
            <a:off x="-2206950" y="2420439"/>
            <a:ext cx="6040165" cy="1456581"/>
          </a:xfrm>
          <a:custGeom>
            <a:avLst/>
            <a:gdLst>
              <a:gd name="csX0" fmla="*/ 0 w 6040165"/>
              <a:gd name="csY0" fmla="*/ 242768 h 1456581"/>
              <a:gd name="csX1" fmla="*/ 242768 w 6040165"/>
              <a:gd name="csY1" fmla="*/ 0 h 1456581"/>
              <a:gd name="csX2" fmla="*/ 909323 w 6040165"/>
              <a:gd name="csY2" fmla="*/ 0 h 1456581"/>
              <a:gd name="csX3" fmla="*/ 1520333 w 6040165"/>
              <a:gd name="csY3" fmla="*/ 0 h 1456581"/>
              <a:gd name="csX4" fmla="*/ 1964703 w 6040165"/>
              <a:gd name="csY4" fmla="*/ 0 h 1456581"/>
              <a:gd name="csX5" fmla="*/ 2575712 w 6040165"/>
              <a:gd name="csY5" fmla="*/ 0 h 1456581"/>
              <a:gd name="csX6" fmla="*/ 3186721 w 6040165"/>
              <a:gd name="csY6" fmla="*/ 0 h 1456581"/>
              <a:gd name="csX7" fmla="*/ 3742184 w 6040165"/>
              <a:gd name="csY7" fmla="*/ 0 h 1456581"/>
              <a:gd name="csX8" fmla="*/ 4408740 w 6040165"/>
              <a:gd name="csY8" fmla="*/ 0 h 1456581"/>
              <a:gd name="csX9" fmla="*/ 4964203 w 6040165"/>
              <a:gd name="csY9" fmla="*/ 0 h 1456581"/>
              <a:gd name="csX10" fmla="*/ 5797397 w 6040165"/>
              <a:gd name="csY10" fmla="*/ 0 h 1456581"/>
              <a:gd name="csX11" fmla="*/ 6040165 w 6040165"/>
              <a:gd name="csY11" fmla="*/ 242768 h 1456581"/>
              <a:gd name="csX12" fmla="*/ 6040165 w 6040165"/>
              <a:gd name="csY12" fmla="*/ 747711 h 1456581"/>
              <a:gd name="csX13" fmla="*/ 6040165 w 6040165"/>
              <a:gd name="csY13" fmla="*/ 1213813 h 1456581"/>
              <a:gd name="csX14" fmla="*/ 5797397 w 6040165"/>
              <a:gd name="csY14" fmla="*/ 1456581 h 1456581"/>
              <a:gd name="csX15" fmla="*/ 5408573 w 6040165"/>
              <a:gd name="csY15" fmla="*/ 1456581 h 1456581"/>
              <a:gd name="csX16" fmla="*/ 4964203 w 6040165"/>
              <a:gd name="csY16" fmla="*/ 1456581 h 1456581"/>
              <a:gd name="csX17" fmla="*/ 4297647 w 6040165"/>
              <a:gd name="csY17" fmla="*/ 1456581 h 1456581"/>
              <a:gd name="csX18" fmla="*/ 3908823 w 6040165"/>
              <a:gd name="csY18" fmla="*/ 1456581 h 1456581"/>
              <a:gd name="csX19" fmla="*/ 3297814 w 6040165"/>
              <a:gd name="csY19" fmla="*/ 1456581 h 1456581"/>
              <a:gd name="csX20" fmla="*/ 2908990 w 6040165"/>
              <a:gd name="csY20" fmla="*/ 1456581 h 1456581"/>
              <a:gd name="csX21" fmla="*/ 2464620 w 6040165"/>
              <a:gd name="csY21" fmla="*/ 1456581 h 1456581"/>
              <a:gd name="csX22" fmla="*/ 1853610 w 6040165"/>
              <a:gd name="csY22" fmla="*/ 1456581 h 1456581"/>
              <a:gd name="csX23" fmla="*/ 1353694 w 6040165"/>
              <a:gd name="csY23" fmla="*/ 1456581 h 1456581"/>
              <a:gd name="csX24" fmla="*/ 853777 w 6040165"/>
              <a:gd name="csY24" fmla="*/ 1456581 h 1456581"/>
              <a:gd name="csX25" fmla="*/ 242768 w 6040165"/>
              <a:gd name="csY25" fmla="*/ 1456581 h 1456581"/>
              <a:gd name="csX26" fmla="*/ 0 w 6040165"/>
              <a:gd name="csY26" fmla="*/ 1213813 h 1456581"/>
              <a:gd name="csX27" fmla="*/ 0 w 6040165"/>
              <a:gd name="csY27" fmla="*/ 708870 h 1456581"/>
              <a:gd name="csX28" fmla="*/ 0 w 6040165"/>
              <a:gd name="csY28" fmla="*/ 242768 h 1456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6040165" h="1456581" fill="none" extrusionOk="0">
                <a:moveTo>
                  <a:pt x="0" y="242768"/>
                </a:moveTo>
                <a:cubicBezTo>
                  <a:pt x="-4332" y="126011"/>
                  <a:pt x="144092" y="5630"/>
                  <a:pt x="242768" y="0"/>
                </a:cubicBezTo>
                <a:cubicBezTo>
                  <a:pt x="417710" y="-40709"/>
                  <a:pt x="612226" y="49786"/>
                  <a:pt x="909323" y="0"/>
                </a:cubicBezTo>
                <a:cubicBezTo>
                  <a:pt x="1206421" y="-49786"/>
                  <a:pt x="1271721" y="64636"/>
                  <a:pt x="1520333" y="0"/>
                </a:cubicBezTo>
                <a:cubicBezTo>
                  <a:pt x="1768945" y="-64636"/>
                  <a:pt x="1762968" y="7878"/>
                  <a:pt x="1964703" y="0"/>
                </a:cubicBezTo>
                <a:cubicBezTo>
                  <a:pt x="2166438" y="-7878"/>
                  <a:pt x="2446915" y="66725"/>
                  <a:pt x="2575712" y="0"/>
                </a:cubicBezTo>
                <a:cubicBezTo>
                  <a:pt x="2704509" y="-66725"/>
                  <a:pt x="2990616" y="57589"/>
                  <a:pt x="3186721" y="0"/>
                </a:cubicBezTo>
                <a:cubicBezTo>
                  <a:pt x="3382826" y="-57589"/>
                  <a:pt x="3517285" y="62610"/>
                  <a:pt x="3742184" y="0"/>
                </a:cubicBezTo>
                <a:cubicBezTo>
                  <a:pt x="3967083" y="-62610"/>
                  <a:pt x="4261019" y="60739"/>
                  <a:pt x="4408740" y="0"/>
                </a:cubicBezTo>
                <a:cubicBezTo>
                  <a:pt x="4556461" y="-60739"/>
                  <a:pt x="4832124" y="28785"/>
                  <a:pt x="4964203" y="0"/>
                </a:cubicBezTo>
                <a:cubicBezTo>
                  <a:pt x="5096282" y="-28785"/>
                  <a:pt x="5571442" y="94653"/>
                  <a:pt x="5797397" y="0"/>
                </a:cubicBezTo>
                <a:cubicBezTo>
                  <a:pt x="5933723" y="6102"/>
                  <a:pt x="6054395" y="120053"/>
                  <a:pt x="6040165" y="242768"/>
                </a:cubicBezTo>
                <a:cubicBezTo>
                  <a:pt x="6073563" y="356204"/>
                  <a:pt x="5991661" y="528240"/>
                  <a:pt x="6040165" y="747711"/>
                </a:cubicBezTo>
                <a:cubicBezTo>
                  <a:pt x="6088669" y="967182"/>
                  <a:pt x="5998848" y="1119798"/>
                  <a:pt x="6040165" y="1213813"/>
                </a:cubicBezTo>
                <a:cubicBezTo>
                  <a:pt x="6054569" y="1345836"/>
                  <a:pt x="5942499" y="1445667"/>
                  <a:pt x="5797397" y="1456581"/>
                </a:cubicBezTo>
                <a:cubicBezTo>
                  <a:pt x="5612326" y="1485943"/>
                  <a:pt x="5597968" y="1419234"/>
                  <a:pt x="5408573" y="1456581"/>
                </a:cubicBezTo>
                <a:cubicBezTo>
                  <a:pt x="5219178" y="1493928"/>
                  <a:pt x="5081827" y="1417733"/>
                  <a:pt x="4964203" y="1456581"/>
                </a:cubicBezTo>
                <a:cubicBezTo>
                  <a:pt x="4846579" y="1495429"/>
                  <a:pt x="4512258" y="1398921"/>
                  <a:pt x="4297647" y="1456581"/>
                </a:cubicBezTo>
                <a:cubicBezTo>
                  <a:pt x="4083036" y="1514241"/>
                  <a:pt x="3994705" y="1455299"/>
                  <a:pt x="3908823" y="1456581"/>
                </a:cubicBezTo>
                <a:cubicBezTo>
                  <a:pt x="3822941" y="1457863"/>
                  <a:pt x="3451187" y="1406470"/>
                  <a:pt x="3297814" y="1456581"/>
                </a:cubicBezTo>
                <a:cubicBezTo>
                  <a:pt x="3144441" y="1506692"/>
                  <a:pt x="3088549" y="1430138"/>
                  <a:pt x="2908990" y="1456581"/>
                </a:cubicBezTo>
                <a:cubicBezTo>
                  <a:pt x="2729431" y="1483024"/>
                  <a:pt x="2572939" y="1417340"/>
                  <a:pt x="2464620" y="1456581"/>
                </a:cubicBezTo>
                <a:cubicBezTo>
                  <a:pt x="2356301" y="1495822"/>
                  <a:pt x="2046716" y="1431335"/>
                  <a:pt x="1853610" y="1456581"/>
                </a:cubicBezTo>
                <a:cubicBezTo>
                  <a:pt x="1660504" y="1481827"/>
                  <a:pt x="1522662" y="1409410"/>
                  <a:pt x="1353694" y="1456581"/>
                </a:cubicBezTo>
                <a:cubicBezTo>
                  <a:pt x="1184726" y="1503752"/>
                  <a:pt x="996223" y="1409721"/>
                  <a:pt x="853777" y="1456581"/>
                </a:cubicBezTo>
                <a:cubicBezTo>
                  <a:pt x="711331" y="1503441"/>
                  <a:pt x="377346" y="1449445"/>
                  <a:pt x="242768" y="1456581"/>
                </a:cubicBezTo>
                <a:cubicBezTo>
                  <a:pt x="112750" y="1429892"/>
                  <a:pt x="24481" y="1367198"/>
                  <a:pt x="0" y="1213813"/>
                </a:cubicBezTo>
                <a:cubicBezTo>
                  <a:pt x="-23445" y="1062552"/>
                  <a:pt x="58482" y="831534"/>
                  <a:pt x="0" y="708870"/>
                </a:cubicBezTo>
                <a:cubicBezTo>
                  <a:pt x="-58482" y="586206"/>
                  <a:pt x="10614" y="375033"/>
                  <a:pt x="0" y="242768"/>
                </a:cubicBezTo>
                <a:close/>
              </a:path>
              <a:path w="6040165" h="1456581" stroke="0" extrusionOk="0">
                <a:moveTo>
                  <a:pt x="0" y="242768"/>
                </a:moveTo>
                <a:cubicBezTo>
                  <a:pt x="2655" y="114561"/>
                  <a:pt x="127464" y="32287"/>
                  <a:pt x="242768" y="0"/>
                </a:cubicBezTo>
                <a:cubicBezTo>
                  <a:pt x="475101" y="-52728"/>
                  <a:pt x="561310" y="15340"/>
                  <a:pt x="853777" y="0"/>
                </a:cubicBezTo>
                <a:cubicBezTo>
                  <a:pt x="1146244" y="-15340"/>
                  <a:pt x="1192217" y="20346"/>
                  <a:pt x="1409240" y="0"/>
                </a:cubicBezTo>
                <a:cubicBezTo>
                  <a:pt x="1626263" y="-20346"/>
                  <a:pt x="1858285" y="40455"/>
                  <a:pt x="2075796" y="0"/>
                </a:cubicBezTo>
                <a:cubicBezTo>
                  <a:pt x="2293307" y="-40455"/>
                  <a:pt x="2421356" y="15880"/>
                  <a:pt x="2742351" y="0"/>
                </a:cubicBezTo>
                <a:cubicBezTo>
                  <a:pt x="3063347" y="-15880"/>
                  <a:pt x="2953198" y="22702"/>
                  <a:pt x="3131175" y="0"/>
                </a:cubicBezTo>
                <a:cubicBezTo>
                  <a:pt x="3309152" y="-22702"/>
                  <a:pt x="3363143" y="33729"/>
                  <a:pt x="3519999" y="0"/>
                </a:cubicBezTo>
                <a:cubicBezTo>
                  <a:pt x="3676855" y="-33729"/>
                  <a:pt x="3843786" y="37825"/>
                  <a:pt x="3964369" y="0"/>
                </a:cubicBezTo>
                <a:cubicBezTo>
                  <a:pt x="4084952" y="-37825"/>
                  <a:pt x="4186900" y="32715"/>
                  <a:pt x="4408740" y="0"/>
                </a:cubicBezTo>
                <a:cubicBezTo>
                  <a:pt x="4630580" y="-32715"/>
                  <a:pt x="4752459" y="9475"/>
                  <a:pt x="4853110" y="0"/>
                </a:cubicBezTo>
                <a:cubicBezTo>
                  <a:pt x="4953761" y="-9475"/>
                  <a:pt x="5176115" y="19804"/>
                  <a:pt x="5297480" y="0"/>
                </a:cubicBezTo>
                <a:cubicBezTo>
                  <a:pt x="5418845" y="-19804"/>
                  <a:pt x="5574325" y="44116"/>
                  <a:pt x="5797397" y="0"/>
                </a:cubicBezTo>
                <a:cubicBezTo>
                  <a:pt x="5957567" y="17573"/>
                  <a:pt x="6033700" y="80163"/>
                  <a:pt x="6040165" y="242768"/>
                </a:cubicBezTo>
                <a:cubicBezTo>
                  <a:pt x="6076608" y="347512"/>
                  <a:pt x="6008021" y="558387"/>
                  <a:pt x="6040165" y="718580"/>
                </a:cubicBezTo>
                <a:cubicBezTo>
                  <a:pt x="6072309" y="878773"/>
                  <a:pt x="6025521" y="1055168"/>
                  <a:pt x="6040165" y="1213813"/>
                </a:cubicBezTo>
                <a:cubicBezTo>
                  <a:pt x="6016312" y="1367309"/>
                  <a:pt x="5966894" y="1448981"/>
                  <a:pt x="5797397" y="1456581"/>
                </a:cubicBezTo>
                <a:cubicBezTo>
                  <a:pt x="5626827" y="1458938"/>
                  <a:pt x="5573152" y="1443751"/>
                  <a:pt x="5408573" y="1456581"/>
                </a:cubicBezTo>
                <a:cubicBezTo>
                  <a:pt x="5243994" y="1469411"/>
                  <a:pt x="5097398" y="1389188"/>
                  <a:pt x="4797564" y="1456581"/>
                </a:cubicBezTo>
                <a:cubicBezTo>
                  <a:pt x="4497730" y="1523974"/>
                  <a:pt x="4293140" y="1405962"/>
                  <a:pt x="4131008" y="1456581"/>
                </a:cubicBezTo>
                <a:cubicBezTo>
                  <a:pt x="3968876" y="1507200"/>
                  <a:pt x="3827191" y="1400441"/>
                  <a:pt x="3575545" y="1456581"/>
                </a:cubicBezTo>
                <a:cubicBezTo>
                  <a:pt x="3323899" y="1512721"/>
                  <a:pt x="3188001" y="1439278"/>
                  <a:pt x="2964536" y="1456581"/>
                </a:cubicBezTo>
                <a:cubicBezTo>
                  <a:pt x="2741071" y="1473884"/>
                  <a:pt x="2745385" y="1442876"/>
                  <a:pt x="2575712" y="1456581"/>
                </a:cubicBezTo>
                <a:cubicBezTo>
                  <a:pt x="2406039" y="1470286"/>
                  <a:pt x="2202432" y="1427393"/>
                  <a:pt x="1909157" y="1456581"/>
                </a:cubicBezTo>
                <a:cubicBezTo>
                  <a:pt x="1615883" y="1485769"/>
                  <a:pt x="1537354" y="1402977"/>
                  <a:pt x="1298148" y="1456581"/>
                </a:cubicBezTo>
                <a:cubicBezTo>
                  <a:pt x="1058942" y="1510185"/>
                  <a:pt x="691323" y="1399230"/>
                  <a:pt x="242768" y="1456581"/>
                </a:cubicBezTo>
                <a:cubicBezTo>
                  <a:pt x="127741" y="1421880"/>
                  <a:pt x="32211" y="1347417"/>
                  <a:pt x="0" y="1213813"/>
                </a:cubicBezTo>
                <a:cubicBezTo>
                  <a:pt x="-11827" y="1108238"/>
                  <a:pt x="33632" y="943150"/>
                  <a:pt x="0" y="728291"/>
                </a:cubicBezTo>
                <a:cubicBezTo>
                  <a:pt x="-33632" y="513432"/>
                  <a:pt x="36099" y="368689"/>
                  <a:pt x="0" y="242768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ED625-83DB-4740-B5A7-2C3F3446B2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1211636"/>
            <a:ext cx="1456581" cy="1456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0096A9-A3D6-47F0-8619-8D8C3C5309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-14177"/>
            <a:ext cx="1456581" cy="14565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EEA6-8F23-4AB3-8A10-FB5AA5856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2372782"/>
            <a:ext cx="1456581" cy="1456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03EF3B-836E-4E13-9F31-197517CB58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223" y="3545542"/>
            <a:ext cx="1456581" cy="1456581"/>
          </a:xfrm>
          <a:prstGeom prst="rect">
            <a:avLst/>
          </a:prstGeom>
        </p:spPr>
      </p:pic>
      <p:pic>
        <p:nvPicPr>
          <p:cNvPr id="22" name="Соль">
            <a:hlinkClick r:id="" action="ppaction://media"/>
            <a:extLst>
              <a:ext uri="{FF2B5EF4-FFF2-40B4-BE49-F238E27FC236}">
                <a16:creationId xmlns:a16="http://schemas.microsoft.com/office/drawing/2014/main" id="{DC3A62AC-4C6D-4D4F-B9EA-E5BB66FA2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804450" y="5432487"/>
            <a:ext cx="301464" cy="301463"/>
          </a:xfrm>
          <a:prstGeom prst="rect">
            <a:avLst/>
          </a:prstGeom>
        </p:spPr>
      </p:pic>
      <p:pic>
        <p:nvPicPr>
          <p:cNvPr id="23" name="кава">
            <a:hlinkClick r:id="" action="ppaction://media"/>
            <a:extLst>
              <a:ext uri="{FF2B5EF4-FFF2-40B4-BE49-F238E27FC236}">
                <a16:creationId xmlns:a16="http://schemas.microsoft.com/office/drawing/2014/main" id="{55CC2B70-C345-42AF-BB03-2B2A966B3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804452" y="4152270"/>
            <a:ext cx="301463" cy="301463"/>
          </a:xfrm>
          <a:prstGeom prst="rect">
            <a:avLst/>
          </a:prstGeom>
        </p:spPr>
      </p:pic>
      <p:pic>
        <p:nvPicPr>
          <p:cNvPr id="24" name="Хлопья">
            <a:hlinkClick r:id="" action="ppaction://media"/>
            <a:extLst>
              <a:ext uri="{FF2B5EF4-FFF2-40B4-BE49-F238E27FC236}">
                <a16:creationId xmlns:a16="http://schemas.microsoft.com/office/drawing/2014/main" id="{119605BA-F098-41DC-A176-AFF2CDD6E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804450" y="4592431"/>
            <a:ext cx="301464" cy="301464"/>
          </a:xfrm>
          <a:prstGeom prst="rect">
            <a:avLst/>
          </a:prstGeom>
        </p:spPr>
      </p:pic>
      <p:pic>
        <p:nvPicPr>
          <p:cNvPr id="25" name="Гречка">
            <a:hlinkClick r:id="" action="ppaction://media"/>
            <a:extLst>
              <a:ext uri="{FF2B5EF4-FFF2-40B4-BE49-F238E27FC236}">
                <a16:creationId xmlns:a16="http://schemas.microsoft.com/office/drawing/2014/main" id="{5BC7392E-F960-417B-9EC9-E73C46B5FF2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804450" y="5025545"/>
            <a:ext cx="301464" cy="3014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ABD1C1-D8A4-40DF-B421-5836F0CD9E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3" y="4712231"/>
            <a:ext cx="1456581" cy="1456581"/>
          </a:xfrm>
          <a:prstGeom prst="rect">
            <a:avLst/>
          </a:prstGeom>
        </p:spPr>
      </p:pic>
      <p:pic>
        <p:nvPicPr>
          <p:cNvPr id="29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447D8949-49F0-44FC-A7C4-9C0CCF54049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809490" y="5858337"/>
            <a:ext cx="301463" cy="30146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09BD214-7D49-4360-88E5-DA5287097C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1" y="6160368"/>
            <a:ext cx="713791" cy="578669"/>
          </a:xfrm>
          <a:prstGeom prst="rect">
            <a:avLst/>
          </a:prstGeom>
        </p:spPr>
      </p:pic>
      <p:pic>
        <p:nvPicPr>
          <p:cNvPr id="48" name="кава">
            <a:hlinkClick r:id="" action="ppaction://media"/>
            <a:extLst>
              <a:ext uri="{FF2B5EF4-FFF2-40B4-BE49-F238E27FC236}">
                <a16:creationId xmlns:a16="http://schemas.microsoft.com/office/drawing/2014/main" id="{AAE73B41-F8F1-44FE-8EA7-8058CDE810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30775" y="1671627"/>
            <a:ext cx="301463" cy="301463"/>
          </a:xfrm>
          <a:prstGeom prst="rect">
            <a:avLst/>
          </a:prstGeom>
        </p:spPr>
      </p:pic>
      <p:pic>
        <p:nvPicPr>
          <p:cNvPr id="53" name="Хлопья">
            <a:hlinkClick r:id="" action="ppaction://media"/>
            <a:extLst>
              <a:ext uri="{FF2B5EF4-FFF2-40B4-BE49-F238E27FC236}">
                <a16:creationId xmlns:a16="http://schemas.microsoft.com/office/drawing/2014/main" id="{B53E3593-B125-43A3-B652-2A059621D7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95881" y="1671626"/>
            <a:ext cx="301464" cy="301464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  <a:extLst>
              <a:ext uri="{FF2B5EF4-FFF2-40B4-BE49-F238E27FC236}">
                <a16:creationId xmlns:a16="http://schemas.microsoft.com/office/drawing/2014/main" id="{A31DCA42-FA24-4FDA-9B47-E162072017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98848" y="1671627"/>
            <a:ext cx="301464" cy="301463"/>
          </a:xfrm>
          <a:prstGeom prst="rect">
            <a:avLst/>
          </a:prstGeom>
        </p:spPr>
      </p:pic>
      <p:pic>
        <p:nvPicPr>
          <p:cNvPr id="43" name="Соль">
            <a:hlinkClick r:id="" action="ppaction://media"/>
            <a:extLst>
              <a:ext uri="{FF2B5EF4-FFF2-40B4-BE49-F238E27FC236}">
                <a16:creationId xmlns:a16="http://schemas.microsoft.com/office/drawing/2014/main" id="{0581AA84-1B98-41C8-A953-D06044B59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89333" y="3035035"/>
            <a:ext cx="301464" cy="266814"/>
          </a:xfrm>
          <a:prstGeom prst="rect">
            <a:avLst/>
          </a:prstGeom>
        </p:spPr>
      </p:pic>
      <p:pic>
        <p:nvPicPr>
          <p:cNvPr id="54" name="Хлопья">
            <a:hlinkClick r:id="" action="ppaction://media"/>
            <a:extLst>
              <a:ext uri="{FF2B5EF4-FFF2-40B4-BE49-F238E27FC236}">
                <a16:creationId xmlns:a16="http://schemas.microsoft.com/office/drawing/2014/main" id="{26D34BBE-8DA3-4CB3-A64F-30E9C0EDD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69699" y="3000385"/>
            <a:ext cx="301464" cy="301464"/>
          </a:xfrm>
          <a:prstGeom prst="rect">
            <a:avLst/>
          </a:prstGeom>
        </p:spPr>
      </p:pic>
      <p:pic>
        <p:nvPicPr>
          <p:cNvPr id="60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922B5CC1-4E24-4332-9EB4-0742CAEDBF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98848" y="3000385"/>
            <a:ext cx="301463" cy="301464"/>
          </a:xfrm>
          <a:prstGeom prst="rect">
            <a:avLst/>
          </a:prstGeom>
        </p:spPr>
      </p:pic>
      <p:pic>
        <p:nvPicPr>
          <p:cNvPr id="45" name="Соль">
            <a:hlinkClick r:id="" action="ppaction://media"/>
            <a:extLst>
              <a:ext uri="{FF2B5EF4-FFF2-40B4-BE49-F238E27FC236}">
                <a16:creationId xmlns:a16="http://schemas.microsoft.com/office/drawing/2014/main" id="{9F7AFDD1-9874-4432-9770-3E085D7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45403" y="4796414"/>
            <a:ext cx="301464" cy="266814"/>
          </a:xfrm>
          <a:prstGeom prst="rect">
            <a:avLst/>
          </a:prstGeom>
        </p:spPr>
      </p:pic>
      <p:pic>
        <p:nvPicPr>
          <p:cNvPr id="49" name="кава">
            <a:hlinkClick r:id="" action="ppaction://media"/>
            <a:extLst>
              <a:ext uri="{FF2B5EF4-FFF2-40B4-BE49-F238E27FC236}">
                <a16:creationId xmlns:a16="http://schemas.microsoft.com/office/drawing/2014/main" id="{44C17E6F-4EA3-44AA-B892-90223924EF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43003" y="4761765"/>
            <a:ext cx="301463" cy="301463"/>
          </a:xfrm>
          <a:prstGeom prst="rect">
            <a:avLst/>
          </a:prstGeom>
        </p:spPr>
      </p:pic>
      <p:pic>
        <p:nvPicPr>
          <p:cNvPr id="58" name="Гречка">
            <a:hlinkClick r:id="" action="ppaction://media"/>
            <a:extLst>
              <a:ext uri="{FF2B5EF4-FFF2-40B4-BE49-F238E27FC236}">
                <a16:creationId xmlns:a16="http://schemas.microsoft.com/office/drawing/2014/main" id="{B301618B-BA3A-4687-B8BB-1C171AFC93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49546" y="4761765"/>
            <a:ext cx="301464" cy="301463"/>
          </a:xfrm>
          <a:prstGeom prst="rect">
            <a:avLst/>
          </a:prstGeom>
        </p:spPr>
      </p:pic>
      <p:pic>
        <p:nvPicPr>
          <p:cNvPr id="62" name="Макарони">
            <a:hlinkClick r:id="" action="ppaction://media"/>
            <a:extLst>
              <a:ext uri="{FF2B5EF4-FFF2-40B4-BE49-F238E27FC236}">
                <a16:creationId xmlns:a16="http://schemas.microsoft.com/office/drawing/2014/main" id="{62F26923-E345-4BC2-A511-FF288023D55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84430" y="4761764"/>
            <a:ext cx="301463" cy="30146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B724590-A6AA-4BC0-ACB5-7E020AF391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98" y="-4312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EE5E7-831D-466B-ACD8-FE3588F8679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ECC56CA-2040-4C22-8A3A-AAC29FF42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875CBD-DDE9-44B3-B9D8-9F686347AD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0</Words>
  <Application>Microsoft Office PowerPoint</Application>
  <PresentationFormat>Widescreen</PresentationFormat>
  <Paragraphs>0</Paragraphs>
  <Slides>1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25</cp:revision>
  <dcterms:created xsi:type="dcterms:W3CDTF">2025-10-28T19:56:35Z</dcterms:created>
  <dcterms:modified xsi:type="dcterms:W3CDTF">2025-12-03T07:41:55Z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