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6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7" y="3586834"/>
            <a:ext cx="1456581" cy="14565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43" y="3595219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83" y="3586834"/>
            <a:ext cx="1456581" cy="1456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844" y="3619947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70" y="3586834"/>
            <a:ext cx="1456581" cy="14565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3" y="3578449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7" y="3586834"/>
            <a:ext cx="1456581" cy="14565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18" y="3604711"/>
            <a:ext cx="1456581" cy="1456581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093392" y="2362374"/>
            <a:ext cx="5816288" cy="1348837"/>
          </a:xfrm>
          <a:custGeom>
            <a:avLst/>
            <a:gdLst>
              <a:gd name="connsiteX0" fmla="*/ 0 w 5816288"/>
              <a:gd name="connsiteY0" fmla="*/ 224811 h 1348837"/>
              <a:gd name="connsiteX1" fmla="*/ 224811 w 5816288"/>
              <a:gd name="connsiteY1" fmla="*/ 0 h 1348837"/>
              <a:gd name="connsiteX2" fmla="*/ 821107 w 5816288"/>
              <a:gd name="connsiteY2" fmla="*/ 0 h 1348837"/>
              <a:gd name="connsiteX3" fmla="*/ 1417403 w 5816288"/>
              <a:gd name="connsiteY3" fmla="*/ 0 h 1348837"/>
              <a:gd name="connsiteX4" fmla="*/ 1906366 w 5816288"/>
              <a:gd name="connsiteY4" fmla="*/ 0 h 1348837"/>
              <a:gd name="connsiteX5" fmla="*/ 2556329 w 5816288"/>
              <a:gd name="connsiteY5" fmla="*/ 0 h 1348837"/>
              <a:gd name="connsiteX6" fmla="*/ 3045292 w 5816288"/>
              <a:gd name="connsiteY6" fmla="*/ 0 h 1348837"/>
              <a:gd name="connsiteX7" fmla="*/ 3695255 w 5816288"/>
              <a:gd name="connsiteY7" fmla="*/ 0 h 1348837"/>
              <a:gd name="connsiteX8" fmla="*/ 4345218 w 5816288"/>
              <a:gd name="connsiteY8" fmla="*/ 0 h 1348837"/>
              <a:gd name="connsiteX9" fmla="*/ 4941514 w 5816288"/>
              <a:gd name="connsiteY9" fmla="*/ 0 h 1348837"/>
              <a:gd name="connsiteX10" fmla="*/ 5591477 w 5816288"/>
              <a:gd name="connsiteY10" fmla="*/ 0 h 1348837"/>
              <a:gd name="connsiteX11" fmla="*/ 5816288 w 5816288"/>
              <a:gd name="connsiteY11" fmla="*/ 224811 h 1348837"/>
              <a:gd name="connsiteX12" fmla="*/ 5816288 w 5816288"/>
              <a:gd name="connsiteY12" fmla="*/ 683411 h 1348837"/>
              <a:gd name="connsiteX13" fmla="*/ 5816288 w 5816288"/>
              <a:gd name="connsiteY13" fmla="*/ 1124026 h 1348837"/>
              <a:gd name="connsiteX14" fmla="*/ 5591477 w 5816288"/>
              <a:gd name="connsiteY14" fmla="*/ 1348837 h 1348837"/>
              <a:gd name="connsiteX15" fmla="*/ 4941514 w 5816288"/>
              <a:gd name="connsiteY15" fmla="*/ 1348837 h 1348837"/>
              <a:gd name="connsiteX16" fmla="*/ 4345218 w 5816288"/>
              <a:gd name="connsiteY16" fmla="*/ 1348837 h 1348837"/>
              <a:gd name="connsiteX17" fmla="*/ 3641588 w 5816288"/>
              <a:gd name="connsiteY17" fmla="*/ 1348837 h 1348837"/>
              <a:gd name="connsiteX18" fmla="*/ 3152625 w 5816288"/>
              <a:gd name="connsiteY18" fmla="*/ 1348837 h 1348837"/>
              <a:gd name="connsiteX19" fmla="*/ 2448996 w 5816288"/>
              <a:gd name="connsiteY19" fmla="*/ 1348837 h 1348837"/>
              <a:gd name="connsiteX20" fmla="*/ 2013700 w 5816288"/>
              <a:gd name="connsiteY20" fmla="*/ 1348837 h 1348837"/>
              <a:gd name="connsiteX21" fmla="*/ 1363737 w 5816288"/>
              <a:gd name="connsiteY21" fmla="*/ 1348837 h 1348837"/>
              <a:gd name="connsiteX22" fmla="*/ 928441 w 5816288"/>
              <a:gd name="connsiteY22" fmla="*/ 1348837 h 1348837"/>
              <a:gd name="connsiteX23" fmla="*/ 224811 w 5816288"/>
              <a:gd name="connsiteY23" fmla="*/ 1348837 h 1348837"/>
              <a:gd name="connsiteX24" fmla="*/ 0 w 5816288"/>
              <a:gd name="connsiteY24" fmla="*/ 1124026 h 1348837"/>
              <a:gd name="connsiteX25" fmla="*/ 0 w 5816288"/>
              <a:gd name="connsiteY25" fmla="*/ 692403 h 1348837"/>
              <a:gd name="connsiteX26" fmla="*/ 0 w 5816288"/>
              <a:gd name="connsiteY26" fmla="*/ 224811 h 13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16288" h="1348837" fill="none" extrusionOk="0">
                <a:moveTo>
                  <a:pt x="0" y="224811"/>
                </a:moveTo>
                <a:cubicBezTo>
                  <a:pt x="5777" y="118839"/>
                  <a:pt x="99042" y="-13193"/>
                  <a:pt x="224811" y="0"/>
                </a:cubicBezTo>
                <a:cubicBezTo>
                  <a:pt x="477530" y="-47093"/>
                  <a:pt x="688141" y="16845"/>
                  <a:pt x="821107" y="0"/>
                </a:cubicBezTo>
                <a:cubicBezTo>
                  <a:pt x="954073" y="-16845"/>
                  <a:pt x="1170461" y="53141"/>
                  <a:pt x="1417403" y="0"/>
                </a:cubicBezTo>
                <a:cubicBezTo>
                  <a:pt x="1664345" y="-53141"/>
                  <a:pt x="1689141" y="8856"/>
                  <a:pt x="1906366" y="0"/>
                </a:cubicBezTo>
                <a:cubicBezTo>
                  <a:pt x="2123591" y="-8856"/>
                  <a:pt x="2335469" y="73506"/>
                  <a:pt x="2556329" y="0"/>
                </a:cubicBezTo>
                <a:cubicBezTo>
                  <a:pt x="2777189" y="-73506"/>
                  <a:pt x="2849818" y="35690"/>
                  <a:pt x="3045292" y="0"/>
                </a:cubicBezTo>
                <a:cubicBezTo>
                  <a:pt x="3240766" y="-35690"/>
                  <a:pt x="3535766" y="20652"/>
                  <a:pt x="3695255" y="0"/>
                </a:cubicBezTo>
                <a:cubicBezTo>
                  <a:pt x="3854744" y="-20652"/>
                  <a:pt x="4074596" y="50048"/>
                  <a:pt x="4345218" y="0"/>
                </a:cubicBezTo>
                <a:cubicBezTo>
                  <a:pt x="4615840" y="-50048"/>
                  <a:pt x="4696554" y="68720"/>
                  <a:pt x="4941514" y="0"/>
                </a:cubicBezTo>
                <a:cubicBezTo>
                  <a:pt x="5186474" y="-68720"/>
                  <a:pt x="5325413" y="43924"/>
                  <a:pt x="5591477" y="0"/>
                </a:cubicBezTo>
                <a:cubicBezTo>
                  <a:pt x="5743516" y="1119"/>
                  <a:pt x="5825710" y="83994"/>
                  <a:pt x="5816288" y="224811"/>
                </a:cubicBezTo>
                <a:cubicBezTo>
                  <a:pt x="5827172" y="407374"/>
                  <a:pt x="5776003" y="589616"/>
                  <a:pt x="5816288" y="683411"/>
                </a:cubicBezTo>
                <a:cubicBezTo>
                  <a:pt x="5856573" y="777206"/>
                  <a:pt x="5790836" y="976580"/>
                  <a:pt x="5816288" y="1124026"/>
                </a:cubicBezTo>
                <a:cubicBezTo>
                  <a:pt x="5842699" y="1259399"/>
                  <a:pt x="5725419" y="1357850"/>
                  <a:pt x="5591477" y="1348837"/>
                </a:cubicBezTo>
                <a:cubicBezTo>
                  <a:pt x="5370482" y="1380892"/>
                  <a:pt x="5209944" y="1275461"/>
                  <a:pt x="4941514" y="1348837"/>
                </a:cubicBezTo>
                <a:cubicBezTo>
                  <a:pt x="4673084" y="1422213"/>
                  <a:pt x="4554586" y="1279844"/>
                  <a:pt x="4345218" y="1348837"/>
                </a:cubicBezTo>
                <a:cubicBezTo>
                  <a:pt x="4135850" y="1417830"/>
                  <a:pt x="3819269" y="1333682"/>
                  <a:pt x="3641588" y="1348837"/>
                </a:cubicBezTo>
                <a:cubicBezTo>
                  <a:pt x="3463907" y="1363992"/>
                  <a:pt x="3256167" y="1298286"/>
                  <a:pt x="3152625" y="1348837"/>
                </a:cubicBezTo>
                <a:cubicBezTo>
                  <a:pt x="3049083" y="1399388"/>
                  <a:pt x="2684436" y="1332747"/>
                  <a:pt x="2448996" y="1348837"/>
                </a:cubicBezTo>
                <a:cubicBezTo>
                  <a:pt x="2213556" y="1364927"/>
                  <a:pt x="2118168" y="1333489"/>
                  <a:pt x="2013700" y="1348837"/>
                </a:cubicBezTo>
                <a:cubicBezTo>
                  <a:pt x="1909232" y="1364185"/>
                  <a:pt x="1535739" y="1309960"/>
                  <a:pt x="1363737" y="1348837"/>
                </a:cubicBezTo>
                <a:cubicBezTo>
                  <a:pt x="1191735" y="1387714"/>
                  <a:pt x="1073287" y="1319969"/>
                  <a:pt x="928441" y="1348837"/>
                </a:cubicBezTo>
                <a:cubicBezTo>
                  <a:pt x="783595" y="1377705"/>
                  <a:pt x="419834" y="1308492"/>
                  <a:pt x="224811" y="1348837"/>
                </a:cubicBezTo>
                <a:cubicBezTo>
                  <a:pt x="102020" y="1321975"/>
                  <a:pt x="180" y="1231593"/>
                  <a:pt x="0" y="1124026"/>
                </a:cubicBezTo>
                <a:cubicBezTo>
                  <a:pt x="-39047" y="974248"/>
                  <a:pt x="21830" y="854031"/>
                  <a:pt x="0" y="692403"/>
                </a:cubicBezTo>
                <a:cubicBezTo>
                  <a:pt x="-21830" y="530775"/>
                  <a:pt x="55823" y="441065"/>
                  <a:pt x="0" y="224811"/>
                </a:cubicBezTo>
                <a:close/>
              </a:path>
              <a:path w="5816288" h="1348837" stroke="0" extrusionOk="0">
                <a:moveTo>
                  <a:pt x="0" y="224811"/>
                </a:moveTo>
                <a:cubicBezTo>
                  <a:pt x="14149" y="131935"/>
                  <a:pt x="117899" y="29665"/>
                  <a:pt x="224811" y="0"/>
                </a:cubicBezTo>
                <a:cubicBezTo>
                  <a:pt x="530620" y="-38441"/>
                  <a:pt x="685157" y="50996"/>
                  <a:pt x="874774" y="0"/>
                </a:cubicBezTo>
                <a:cubicBezTo>
                  <a:pt x="1064391" y="-50996"/>
                  <a:pt x="1344442" y="32921"/>
                  <a:pt x="1471070" y="0"/>
                </a:cubicBezTo>
                <a:cubicBezTo>
                  <a:pt x="1597698" y="-32921"/>
                  <a:pt x="1995186" y="45445"/>
                  <a:pt x="2174700" y="0"/>
                </a:cubicBezTo>
                <a:cubicBezTo>
                  <a:pt x="2354214" y="-45445"/>
                  <a:pt x="2717484" y="74901"/>
                  <a:pt x="2878329" y="0"/>
                </a:cubicBezTo>
                <a:cubicBezTo>
                  <a:pt x="3039174" y="-74901"/>
                  <a:pt x="3189209" y="23009"/>
                  <a:pt x="3313625" y="0"/>
                </a:cubicBezTo>
                <a:cubicBezTo>
                  <a:pt x="3438041" y="-23009"/>
                  <a:pt x="3640634" y="23688"/>
                  <a:pt x="3748922" y="0"/>
                </a:cubicBezTo>
                <a:cubicBezTo>
                  <a:pt x="3857210" y="-23688"/>
                  <a:pt x="4074557" y="40208"/>
                  <a:pt x="4237885" y="0"/>
                </a:cubicBezTo>
                <a:cubicBezTo>
                  <a:pt x="4401213" y="-40208"/>
                  <a:pt x="4604775" y="19065"/>
                  <a:pt x="4726847" y="0"/>
                </a:cubicBezTo>
                <a:cubicBezTo>
                  <a:pt x="4848919" y="-19065"/>
                  <a:pt x="5289188" y="51320"/>
                  <a:pt x="5591477" y="0"/>
                </a:cubicBezTo>
                <a:cubicBezTo>
                  <a:pt x="5712879" y="2624"/>
                  <a:pt x="5836990" y="113478"/>
                  <a:pt x="5816288" y="224811"/>
                </a:cubicBezTo>
                <a:cubicBezTo>
                  <a:pt x="5822052" y="363761"/>
                  <a:pt x="5770614" y="583149"/>
                  <a:pt x="5816288" y="692403"/>
                </a:cubicBezTo>
                <a:cubicBezTo>
                  <a:pt x="5861962" y="801657"/>
                  <a:pt x="5771181" y="908554"/>
                  <a:pt x="5816288" y="1124026"/>
                </a:cubicBezTo>
                <a:cubicBezTo>
                  <a:pt x="5816252" y="1264617"/>
                  <a:pt x="5720103" y="1384843"/>
                  <a:pt x="5591477" y="1348837"/>
                </a:cubicBezTo>
                <a:cubicBezTo>
                  <a:pt x="5491482" y="1402952"/>
                  <a:pt x="5324736" y="1344873"/>
                  <a:pt x="5102514" y="1348837"/>
                </a:cubicBezTo>
                <a:cubicBezTo>
                  <a:pt x="4880292" y="1352801"/>
                  <a:pt x="4788130" y="1326096"/>
                  <a:pt x="4613551" y="1348837"/>
                </a:cubicBezTo>
                <a:cubicBezTo>
                  <a:pt x="4438972" y="1371578"/>
                  <a:pt x="4314775" y="1313630"/>
                  <a:pt x="4124588" y="1348837"/>
                </a:cubicBezTo>
                <a:cubicBezTo>
                  <a:pt x="3934401" y="1384044"/>
                  <a:pt x="3775842" y="1302232"/>
                  <a:pt x="3474625" y="1348837"/>
                </a:cubicBezTo>
                <a:cubicBezTo>
                  <a:pt x="3173408" y="1395442"/>
                  <a:pt x="2958796" y="1303502"/>
                  <a:pt x="2770996" y="1348837"/>
                </a:cubicBezTo>
                <a:cubicBezTo>
                  <a:pt x="2583196" y="1394172"/>
                  <a:pt x="2319035" y="1312987"/>
                  <a:pt x="2174700" y="1348837"/>
                </a:cubicBezTo>
                <a:cubicBezTo>
                  <a:pt x="2030365" y="1384687"/>
                  <a:pt x="1787471" y="1287233"/>
                  <a:pt x="1524737" y="1348837"/>
                </a:cubicBezTo>
                <a:cubicBezTo>
                  <a:pt x="1262003" y="1410441"/>
                  <a:pt x="1178799" y="1297352"/>
                  <a:pt x="1089441" y="1348837"/>
                </a:cubicBezTo>
                <a:cubicBezTo>
                  <a:pt x="1000083" y="1400322"/>
                  <a:pt x="614983" y="1270810"/>
                  <a:pt x="224811" y="1348837"/>
                </a:cubicBezTo>
                <a:cubicBezTo>
                  <a:pt x="96436" y="1311889"/>
                  <a:pt x="-13823" y="1250595"/>
                  <a:pt x="0" y="1124026"/>
                </a:cubicBezTo>
                <a:cubicBezTo>
                  <a:pt x="-32580" y="1003372"/>
                  <a:pt x="44627" y="844654"/>
                  <a:pt x="0" y="674419"/>
                </a:cubicBezTo>
                <a:cubicBezTo>
                  <a:pt x="-44627" y="504184"/>
                  <a:pt x="19703" y="429188"/>
                  <a:pt x="0" y="22481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2CAB3-803A-4621-BCEC-B41424B72C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3429000"/>
            <a:ext cx="2939268" cy="2939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1211637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50490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2372784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3" y="3533931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5947" y="465639"/>
            <a:ext cx="301464" cy="301463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62268" y="1772060"/>
            <a:ext cx="301463" cy="301463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62267" y="2915115"/>
            <a:ext cx="301464" cy="301464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51222" y="3984996"/>
            <a:ext cx="301464" cy="3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" y="4695080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5947" y="5150630"/>
            <a:ext cx="301463" cy="30146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" y="5944935"/>
            <a:ext cx="837055" cy="724345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55660" y="1396620"/>
            <a:ext cx="301463" cy="301463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75471" y="1384661"/>
            <a:ext cx="301464" cy="301464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76837" y="1396620"/>
            <a:ext cx="301464" cy="301463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106568" y="2696874"/>
            <a:ext cx="301464" cy="266814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84150" y="2662224"/>
            <a:ext cx="301464" cy="301464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76838" y="2698271"/>
            <a:ext cx="301463" cy="301464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75850" y="4381415"/>
            <a:ext cx="301464" cy="266814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087478" y="4369531"/>
            <a:ext cx="301463" cy="301463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76273" y="4381415"/>
            <a:ext cx="301464" cy="301463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08307" y="4381415"/>
            <a:ext cx="301463" cy="30146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27" y="-2124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27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2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2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2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27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87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87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87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587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56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56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FFC93A-E11B-483A-A83D-EE863DAEB1F9}"/>
</file>

<file path=customXml/itemProps2.xml><?xml version="1.0" encoding="utf-8"?>
<ds:datastoreItem xmlns:ds="http://schemas.openxmlformats.org/officeDocument/2006/customXml" ds:itemID="{7E0D318A-EBB9-40D4-8C2A-1C1A50D8EFDB}"/>
</file>

<file path=customXml/itemProps3.xml><?xml version="1.0" encoding="utf-8"?>
<ds:datastoreItem xmlns:ds="http://schemas.openxmlformats.org/officeDocument/2006/customXml" ds:itemID="{0A385276-DD26-452F-9B68-B121C336DA31}"/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0</Words>
  <Application>Microsoft Office PowerPoint</Application>
  <PresentationFormat>Широкий екран</PresentationFormat>
  <Paragraphs>0</Paragraphs>
  <Slides>1</Slides>
  <Notes>0</Notes>
  <HiddenSlides>0</HiddenSlides>
  <MMClips>15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2025-10-28T19:56:35Z</dcterms:created>
  <dcterms:modified xsi:type="dcterms:W3CDTF">2025-10-29T16:06:10Z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