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630" autoAdjust="0"/>
    <p:restoredTop sz="94660"/>
  </p:normalViewPr>
  <p:slideViewPr>
    <p:cSldViewPr snapToGrid="0">
      <p:cViewPr varScale="1">
        <p:scale>
          <a:sx n="87" d="100"/>
          <a:sy n="87" d="100"/>
        </p:scale>
        <p:origin x="22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ED04-84D0-41D0-9412-FF07C182BB89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CB702-E8E3-4E06-869B-39212A51F0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058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ED04-84D0-41D0-9412-FF07C182BB89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CB702-E8E3-4E06-869B-39212A51F0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277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ED04-84D0-41D0-9412-FF07C182BB89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CB702-E8E3-4E06-869B-39212A51F0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944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ED04-84D0-41D0-9412-FF07C182BB89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CB702-E8E3-4E06-869B-39212A51F0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543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ED04-84D0-41D0-9412-FF07C182BB89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CB702-E8E3-4E06-869B-39212A51F0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934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ED04-84D0-41D0-9412-FF07C182BB89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CB702-E8E3-4E06-869B-39212A51F0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169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ED04-84D0-41D0-9412-FF07C182BB89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CB702-E8E3-4E06-869B-39212A51F0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157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ED04-84D0-41D0-9412-FF07C182BB89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CB702-E8E3-4E06-869B-39212A51F0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549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ED04-84D0-41D0-9412-FF07C182BB89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CB702-E8E3-4E06-869B-39212A51F0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197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ED04-84D0-41D0-9412-FF07C182BB89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CB702-E8E3-4E06-869B-39212A51F0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509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ED04-84D0-41D0-9412-FF07C182BB89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CB702-E8E3-4E06-869B-39212A51F0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76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FED04-84D0-41D0-9412-FF07C182BB89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CB702-E8E3-4E06-869B-39212A51F0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310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18" Type="http://schemas.openxmlformats.org/officeDocument/2006/relationships/image" Target="../media/image14.png"/><Relationship Id="rId3" Type="http://schemas.openxmlformats.org/officeDocument/2006/relationships/image" Target="../media/image2.png"/><Relationship Id="rId21" Type="http://schemas.openxmlformats.org/officeDocument/2006/relationships/image" Target="../media/image16.png"/><Relationship Id="rId7" Type="http://schemas.openxmlformats.org/officeDocument/2006/relationships/image" Target="../media/image6.png"/><Relationship Id="rId12" Type="http://schemas.microsoft.com/office/2007/relationships/hdphoto" Target="../media/hdphoto1.wdp"/><Relationship Id="rId17" Type="http://schemas.openxmlformats.org/officeDocument/2006/relationships/image" Target="../media/image13.png"/><Relationship Id="rId2" Type="http://schemas.openxmlformats.org/officeDocument/2006/relationships/image" Target="../media/image1.png"/><Relationship Id="rId16" Type="http://schemas.microsoft.com/office/2007/relationships/hdphoto" Target="../media/hdphoto3.wdp"/><Relationship Id="rId20" Type="http://schemas.microsoft.com/office/2007/relationships/hdphoto" Target="../media/hdphoto4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23" Type="http://schemas.openxmlformats.org/officeDocument/2006/relationships/image" Target="../media/image17.png"/><Relationship Id="rId10" Type="http://schemas.openxmlformats.org/officeDocument/2006/relationships/image" Target="../media/image9.png"/><Relationship Id="rId19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microsoft.com/office/2007/relationships/hdphoto" Target="../media/hdphoto2.wdp"/><Relationship Id="rId22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898"/>
            <a:ext cx="12192000" cy="6887897"/>
          </a:xfrm>
          <a:prstGeom prst="rect">
            <a:avLst/>
          </a:prstGeom>
          <a:ln>
            <a:noFill/>
          </a:ln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926" y="1540651"/>
            <a:ext cx="5832000" cy="3888000"/>
          </a:xfrm>
          <a:prstGeom prst="roundRect">
            <a:avLst>
              <a:gd name="adj" fmla="val 8594"/>
            </a:avLst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85" y="1551288"/>
            <a:ext cx="5832000" cy="3888000"/>
          </a:xfrm>
          <a:prstGeom prst="roundRect">
            <a:avLst>
              <a:gd name="adj" fmla="val 8594"/>
            </a:avLst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250" y="2725693"/>
            <a:ext cx="1062602" cy="159390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13200" y="2718508"/>
            <a:ext cx="1062602" cy="159390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15" y="2024686"/>
            <a:ext cx="704562" cy="70456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78156" y="2180901"/>
            <a:ext cx="781620" cy="78162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925" y="3610718"/>
            <a:ext cx="1942260" cy="194226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35751" y="3929234"/>
            <a:ext cx="1942260" cy="194226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689" y="1507510"/>
            <a:ext cx="970007" cy="145501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499" y="2029640"/>
            <a:ext cx="970007" cy="14550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642" y="3659479"/>
            <a:ext cx="1833693" cy="183369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11313" y="3977846"/>
            <a:ext cx="1833693" cy="183369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1837" flipH="1">
            <a:off x="4225373" y="3659212"/>
            <a:ext cx="1121711" cy="747807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277" b="97872" l="9659" r="89773">
                        <a14:foregroundMark x1="51136" y1="87660" x2="50852" y2="82128"/>
                        <a14:foregroundMark x1="71307" y1="89362" x2="76420" y2="86809"/>
                        <a14:foregroundMark x1="32670" y1="72766" x2="32102" y2="58298"/>
                        <a14:backgroundMark x1="23580" y1="32766" x2="24716" y2="28085"/>
                        <a14:backgroundMark x1="25852" y1="26809" x2="30966" y2="26809"/>
                        <a14:backgroundMark x1="35227" y1="25106" x2="38068" y2="25957"/>
                        <a14:backgroundMark x1="35227" y1="18723" x2="34091" y2="15745"/>
                        <a14:backgroundMark x1="30966" y1="29787" x2="29261" y2="30213"/>
                        <a14:backgroundMark x1="34091" y1="29362" x2="35511" y2="29362"/>
                        <a14:backgroundMark x1="37500" y1="30213" x2="37784" y2="31064"/>
                        <a14:backgroundMark x1="39205" y1="31064" x2="40341" y2="31064"/>
                        <a14:backgroundMark x1="41761" y1="31489" x2="42045" y2="32766"/>
                        <a14:backgroundMark x1="42045" y1="36170" x2="42898" y2="37021"/>
                        <a14:backgroundMark x1="43182" y1="39574" x2="43182" y2="42979"/>
                        <a14:backgroundMark x1="42614" y1="45957" x2="42614" y2="43830"/>
                        <a14:backgroundMark x1="42614" y1="51064" x2="42614" y2="48936"/>
                        <a14:backgroundMark x1="41477" y1="54468" x2="42330" y2="54043"/>
                        <a14:backgroundMark x1="44886" y1="51064" x2="48011" y2="52340"/>
                        <a14:backgroundMark x1="48011" y1="54043" x2="48580" y2="57021"/>
                        <a14:backgroundMark x1="48011" y1="60000" x2="48011" y2="61702"/>
                        <a14:backgroundMark x1="46307" y1="61277" x2="44602" y2="61702"/>
                        <a14:backgroundMark x1="41761" y1="63830" x2="39773" y2="65106"/>
                        <a14:backgroundMark x1="39773" y1="65957" x2="45170" y2="92766"/>
                        <a14:backgroundMark x1="53693" y1="91915" x2="59375" y2="92340"/>
                        <a14:backgroundMark x1="59943" y1="94043" x2="21875" y2="95319"/>
                        <a14:backgroundMark x1="41477" y1="67660" x2="56534" y2="68085"/>
                        <a14:backgroundMark x1="57386" y1="63830" x2="57386" y2="59574"/>
                        <a14:backgroundMark x1="55398" y1="57021" x2="51989" y2="53191"/>
                        <a14:backgroundMark x1="49148" y1="50213" x2="48011" y2="47660"/>
                        <a14:backgroundMark x1="47727" y1="44255" x2="49432" y2="42128"/>
                        <a14:backgroundMark x1="50852" y1="40851" x2="53693" y2="40851"/>
                        <a14:backgroundMark x1="54830" y1="41702" x2="55682" y2="44681"/>
                        <a14:backgroundMark x1="54545" y1="38298" x2="54261" y2="35319"/>
                        <a14:backgroundMark x1="55398" y1="31489" x2="57102" y2="29362"/>
                        <a14:backgroundMark x1="58807" y1="28085" x2="61080" y2="26383"/>
                        <a14:backgroundMark x1="62784" y1="26383" x2="65909" y2="25957"/>
                        <a14:backgroundMark x1="67898" y1="25957" x2="70455" y2="28085"/>
                        <a14:backgroundMark x1="71875" y1="30213" x2="73011" y2="31489"/>
                        <a14:backgroundMark x1="74148" y1="34468" x2="74432" y2="35319"/>
                        <a14:backgroundMark x1="76989" y1="34894" x2="77841" y2="36596"/>
                        <a14:backgroundMark x1="78977" y1="40851" x2="78977" y2="37872"/>
                        <a14:backgroundMark x1="79830" y1="41277" x2="81534" y2="42128"/>
                        <a14:backgroundMark x1="81818" y1="45106" x2="80966" y2="48085"/>
                        <a14:backgroundMark x1="78977" y1="50213" x2="77841" y2="52766"/>
                        <a14:backgroundMark x1="75284" y1="54468" x2="73580" y2="54043"/>
                        <a14:backgroundMark x1="79261" y1="55319" x2="80682" y2="59574"/>
                        <a14:backgroundMark x1="79830" y1="60851" x2="78693" y2="61702"/>
                        <a14:backgroundMark x1="74716" y1="62553" x2="72443" y2="62553"/>
                        <a14:backgroundMark x1="69318" y1="63404" x2="70170" y2="66809"/>
                        <a14:backgroundMark x1="71591" y1="66809" x2="80966" y2="68936"/>
                        <a14:backgroundMark x1="83239" y1="68936" x2="84375" y2="88085"/>
                        <a14:backgroundMark x1="83523" y1="90213" x2="80682" y2="93617"/>
                        <a14:backgroundMark x1="77557" y1="95319" x2="61932" y2="94894"/>
                        <a14:backgroundMark x1="82102" y1="86809" x2="80682" y2="65957"/>
                        <a14:backgroundMark x1="77841" y1="77872" x2="77273" y2="73191"/>
                        <a14:backgroundMark x1="75852" y1="78723" x2="75568" y2="81702"/>
                        <a14:backgroundMark x1="71875" y1="84255" x2="70739" y2="80851"/>
                        <a14:backgroundMark x1="71023" y1="79149" x2="71875" y2="78298"/>
                        <a14:backgroundMark x1="69034" y1="84681" x2="65341" y2="76170"/>
                        <a14:backgroundMark x1="32102" y1="93191" x2="33239" y2="79574"/>
                        <a14:backgroundMark x1="49716" y1="71489" x2="57102" y2="73617"/>
                        <a14:backgroundMark x1="23864" y1="68085" x2="26705" y2="67660"/>
                        <a14:backgroundMark x1="28409" y1="67234" x2="28409" y2="65957"/>
                        <a14:backgroundMark x1="26989" y1="64255" x2="25568" y2="64255"/>
                        <a14:backgroundMark x1="22727" y1="63830" x2="21023" y2="63830"/>
                        <a14:backgroundMark x1="18750" y1="61702" x2="18182" y2="60000"/>
                        <a14:backgroundMark x1="18182" y1="58723" x2="17614" y2="55319"/>
                        <a14:backgroundMark x1="19034" y1="53617" x2="20455" y2="52766"/>
                        <a14:backgroundMark x1="22159" y1="52766" x2="25000" y2="54468"/>
                        <a14:backgroundMark x1="56818" y1="88085" x2="55682" y2="82979"/>
                        <a14:backgroundMark x1="18182" y1="94468" x2="16761" y2="88936"/>
                        <a14:backgroundMark x1="16477" y1="79149" x2="16477" y2="71489"/>
                        <a14:backgroundMark x1="17045" y1="67660" x2="17045" y2="67234"/>
                        <a14:backgroundMark x1="64773" y1="80000" x2="64773" y2="77447"/>
                        <a14:backgroundMark x1="63920" y1="74468" x2="63920" y2="74468"/>
                        <a14:backgroundMark x1="69602" y1="51489" x2="71591" y2="51915"/>
                        <a14:backgroundMark x1="21307" y1="73191" x2="23580" y2="731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813" y="3528443"/>
            <a:ext cx="1703362" cy="1135131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931" b="9355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42" t="12540" r="15159" b="10203"/>
          <a:stretch/>
        </p:blipFill>
        <p:spPr>
          <a:xfrm>
            <a:off x="3402623" y="1688123"/>
            <a:ext cx="1222132" cy="931986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931" b="9355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177" t="15426" r="16965" b="13130"/>
          <a:stretch/>
        </p:blipFill>
        <p:spPr>
          <a:xfrm>
            <a:off x="7271238" y="1670538"/>
            <a:ext cx="1538654" cy="106387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7137" y="3907729"/>
            <a:ext cx="1308966" cy="130896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634" y="3639787"/>
            <a:ext cx="1308966" cy="1308966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830" b="98723" l="9659" r="89773">
                        <a14:foregroundMark x1="33807" y1="71489" x2="34659" y2="53191"/>
                        <a14:foregroundMark x1="50568" y1="85532" x2="51136" y2="77447"/>
                        <a14:foregroundMark x1="73580" y1="88085" x2="74148" y2="86383"/>
                        <a14:backgroundMark x1="80682" y1="19574" x2="69318" y2="20000"/>
                        <a14:backgroundMark x1="66761" y1="15745" x2="73295" y2="11064"/>
                        <a14:backgroundMark x1="80966" y1="91489" x2="82670" y2="70638"/>
                        <a14:backgroundMark x1="84091" y1="68936" x2="82670" y2="91489"/>
                        <a14:backgroundMark x1="83239" y1="94894" x2="69318" y2="94894"/>
                        <a14:backgroundMark x1="67045" y1="94894" x2="66193" y2="83404"/>
                        <a14:backgroundMark x1="65057" y1="79574" x2="64205" y2="74894"/>
                        <a14:backgroundMark x1="71307" y1="80426" x2="71307" y2="79574"/>
                        <a14:backgroundMark x1="62500" y1="92340" x2="22159" y2="92766"/>
                        <a14:backgroundMark x1="18466" y1="80426" x2="20170" y2="69362"/>
                        <a14:backgroundMark x1="16761" y1="68511" x2="17045" y2="93191"/>
                        <a14:backgroundMark x1="18182" y1="67234" x2="26136" y2="68085"/>
                        <a14:backgroundMark x1="32670" y1="82553" x2="32955" y2="77872"/>
                        <a14:backgroundMark x1="40909" y1="82128" x2="41477" y2="68511"/>
                        <a14:backgroundMark x1="40909" y1="69362" x2="48295" y2="68085"/>
                        <a14:backgroundMark x1="40909" y1="67660" x2="38920" y2="67234"/>
                        <a14:backgroundMark x1="38920" y1="65532" x2="44602" y2="62553"/>
                        <a14:backgroundMark x1="46307" y1="60851" x2="47159" y2="59149"/>
                        <a14:backgroundMark x1="48580" y1="59149" x2="48580" y2="53617"/>
                        <a14:backgroundMark x1="46875" y1="51489" x2="43466" y2="51064"/>
                        <a14:backgroundMark x1="42614" y1="53191" x2="42614" y2="47660"/>
                        <a14:backgroundMark x1="42898" y1="42128" x2="43466" y2="38723"/>
                        <a14:backgroundMark x1="42330" y1="34468" x2="42045" y2="33191"/>
                        <a14:backgroundMark x1="41477" y1="31489" x2="39489" y2="31064"/>
                        <a14:backgroundMark x1="37216" y1="30638" x2="28977" y2="28936"/>
                        <a14:backgroundMark x1="28693" y1="31064" x2="25852" y2="34468"/>
                        <a14:backgroundMark x1="24148" y1="37447" x2="22443" y2="41702"/>
                        <a14:backgroundMark x1="57670" y1="62553" x2="55682" y2="67234"/>
                        <a14:backgroundMark x1="55398" y1="57021" x2="53409" y2="55745"/>
                        <a14:backgroundMark x1="49432" y1="51064" x2="47727" y2="50638"/>
                        <a14:backgroundMark x1="48295" y1="48511" x2="51136" y2="51489"/>
                        <a14:backgroundMark x1="47727" y1="47660" x2="48864" y2="42553"/>
                        <a14:backgroundMark x1="49716" y1="40851" x2="51420" y2="41277"/>
                        <a14:backgroundMark x1="52841" y1="42128" x2="53977" y2="42553"/>
                        <a14:backgroundMark x1="55398" y1="43404" x2="55398" y2="44681"/>
                        <a14:backgroundMark x1="54545" y1="39574" x2="55682" y2="33191"/>
                        <a14:backgroundMark x1="57670" y1="29787" x2="60795" y2="27660"/>
                        <a14:backgroundMark x1="70739" y1="28511" x2="72727" y2="31915"/>
                        <a14:backgroundMark x1="76705" y1="36170" x2="76989" y2="36170"/>
                        <a14:backgroundMark x1="79830" y1="42128" x2="79830" y2="42128"/>
                        <a14:backgroundMark x1="81818" y1="43830" x2="81250" y2="46809"/>
                        <a14:backgroundMark x1="79261" y1="49362" x2="77273" y2="50638"/>
                        <a14:backgroundMark x1="77273" y1="53617" x2="69886" y2="53617"/>
                        <a14:backgroundMark x1="79545" y1="57447" x2="80682" y2="57872"/>
                        <a14:backgroundMark x1="79261" y1="61702" x2="78125" y2="62128"/>
                        <a14:backgroundMark x1="75284" y1="62553" x2="71307" y2="62979"/>
                        <a14:backgroundMark x1="69318" y1="62979" x2="69318" y2="62979"/>
                        <a14:backgroundMark x1="70455" y1="65532" x2="70455" y2="65532"/>
                        <a14:backgroundMark x1="69886" y1="68511" x2="69886" y2="68511"/>
                        <a14:backgroundMark x1="57102" y1="78723" x2="55398" y2="70213"/>
                        <a14:backgroundMark x1="22443" y1="43404" x2="22159" y2="47660"/>
                        <a14:backgroundMark x1="23864" y1="49787" x2="23580" y2="50638"/>
                        <a14:backgroundMark x1="23864" y1="54468" x2="23864" y2="54468"/>
                        <a14:backgroundMark x1="20170" y1="53617" x2="19034" y2="53191"/>
                        <a14:backgroundMark x1="18182" y1="56596" x2="17898" y2="56596"/>
                        <a14:backgroundMark x1="18182" y1="60426" x2="18182" y2="60426"/>
                        <a14:backgroundMark x1="21307" y1="63830" x2="21307" y2="63830"/>
                        <a14:backgroundMark x1="22727" y1="62979" x2="22727" y2="629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1058" flipH="1">
            <a:off x="1420984" y="3381407"/>
            <a:ext cx="1770052" cy="117957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7991">
            <a:off x="6396381" y="3369667"/>
            <a:ext cx="1121711" cy="747807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sp>
        <p:nvSpPr>
          <p:cNvPr id="39" name="Кольцо 38"/>
          <p:cNvSpPr/>
          <p:nvPr/>
        </p:nvSpPr>
        <p:spPr>
          <a:xfrm>
            <a:off x="442015" y="2034718"/>
            <a:ext cx="720000" cy="720000"/>
          </a:xfrm>
          <a:prstGeom prst="donut">
            <a:avLst>
              <a:gd name="adj" fmla="val 927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Кольцо 39"/>
          <p:cNvSpPr/>
          <p:nvPr/>
        </p:nvSpPr>
        <p:spPr>
          <a:xfrm>
            <a:off x="563009" y="4278539"/>
            <a:ext cx="720000" cy="720000"/>
          </a:xfrm>
          <a:prstGeom prst="donut">
            <a:avLst>
              <a:gd name="adj" fmla="val 927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1" name="Кольцо 40"/>
          <p:cNvSpPr/>
          <p:nvPr/>
        </p:nvSpPr>
        <p:spPr>
          <a:xfrm>
            <a:off x="1970155" y="3580910"/>
            <a:ext cx="720000" cy="720000"/>
          </a:xfrm>
          <a:prstGeom prst="donut">
            <a:avLst>
              <a:gd name="adj" fmla="val 927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Кольцо 41"/>
          <p:cNvSpPr/>
          <p:nvPr/>
        </p:nvSpPr>
        <p:spPr>
          <a:xfrm>
            <a:off x="3198051" y="3260244"/>
            <a:ext cx="720000" cy="720000"/>
          </a:xfrm>
          <a:prstGeom prst="donut">
            <a:avLst>
              <a:gd name="adj" fmla="val 927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3" name="Кольцо 42"/>
          <p:cNvSpPr/>
          <p:nvPr/>
        </p:nvSpPr>
        <p:spPr>
          <a:xfrm>
            <a:off x="3788544" y="1735938"/>
            <a:ext cx="720000" cy="720000"/>
          </a:xfrm>
          <a:prstGeom prst="donut">
            <a:avLst>
              <a:gd name="adj" fmla="val 927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4" name="Кольцо 43"/>
          <p:cNvSpPr/>
          <p:nvPr/>
        </p:nvSpPr>
        <p:spPr>
          <a:xfrm>
            <a:off x="2134291" y="2134912"/>
            <a:ext cx="720000" cy="720000"/>
          </a:xfrm>
          <a:prstGeom prst="donut">
            <a:avLst>
              <a:gd name="adj" fmla="val 927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5" name="Кольцо 44"/>
          <p:cNvSpPr/>
          <p:nvPr/>
        </p:nvSpPr>
        <p:spPr>
          <a:xfrm>
            <a:off x="7712230" y="1804337"/>
            <a:ext cx="720000" cy="720000"/>
          </a:xfrm>
          <a:prstGeom prst="donut">
            <a:avLst>
              <a:gd name="adj" fmla="val 927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6" name="Кольцо 45"/>
          <p:cNvSpPr/>
          <p:nvPr/>
        </p:nvSpPr>
        <p:spPr>
          <a:xfrm>
            <a:off x="2893690" y="4506264"/>
            <a:ext cx="720000" cy="720000"/>
          </a:xfrm>
          <a:prstGeom prst="donut">
            <a:avLst>
              <a:gd name="adj" fmla="val 927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7" name="Кольцо 46"/>
          <p:cNvSpPr/>
          <p:nvPr/>
        </p:nvSpPr>
        <p:spPr>
          <a:xfrm>
            <a:off x="5181542" y="4231486"/>
            <a:ext cx="720000" cy="720000"/>
          </a:xfrm>
          <a:prstGeom prst="donut">
            <a:avLst>
              <a:gd name="adj" fmla="val 927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8" name="Кольцо 47"/>
          <p:cNvSpPr/>
          <p:nvPr/>
        </p:nvSpPr>
        <p:spPr>
          <a:xfrm>
            <a:off x="4416422" y="3631280"/>
            <a:ext cx="720000" cy="720000"/>
          </a:xfrm>
          <a:prstGeom prst="donut">
            <a:avLst>
              <a:gd name="adj" fmla="val 927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0" name="Кольцо 49"/>
          <p:cNvSpPr/>
          <p:nvPr/>
        </p:nvSpPr>
        <p:spPr>
          <a:xfrm>
            <a:off x="10544925" y="3749850"/>
            <a:ext cx="720000" cy="720000"/>
          </a:xfrm>
          <a:prstGeom prst="donut">
            <a:avLst>
              <a:gd name="adj" fmla="val 927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1" name="Кольцо 50"/>
          <p:cNvSpPr/>
          <p:nvPr/>
        </p:nvSpPr>
        <p:spPr>
          <a:xfrm>
            <a:off x="8480264" y="3736008"/>
            <a:ext cx="720000" cy="720000"/>
          </a:xfrm>
          <a:prstGeom prst="donut">
            <a:avLst>
              <a:gd name="adj" fmla="val 927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2" name="Кольцо 51"/>
          <p:cNvSpPr/>
          <p:nvPr/>
        </p:nvSpPr>
        <p:spPr>
          <a:xfrm>
            <a:off x="9423996" y="4512135"/>
            <a:ext cx="720000" cy="720000"/>
          </a:xfrm>
          <a:prstGeom prst="donut">
            <a:avLst>
              <a:gd name="adj" fmla="val 927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3" name="Кольцо 52"/>
          <p:cNvSpPr/>
          <p:nvPr/>
        </p:nvSpPr>
        <p:spPr>
          <a:xfrm>
            <a:off x="7077975" y="4179194"/>
            <a:ext cx="720000" cy="720000"/>
          </a:xfrm>
          <a:prstGeom prst="donut">
            <a:avLst>
              <a:gd name="adj" fmla="val 927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4" name="Кольцо 53"/>
          <p:cNvSpPr/>
          <p:nvPr/>
        </p:nvSpPr>
        <p:spPr>
          <a:xfrm>
            <a:off x="9704390" y="3331496"/>
            <a:ext cx="720000" cy="720000"/>
          </a:xfrm>
          <a:prstGeom prst="donut">
            <a:avLst>
              <a:gd name="adj" fmla="val 927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5" name="Кольцо 54"/>
          <p:cNvSpPr/>
          <p:nvPr/>
        </p:nvSpPr>
        <p:spPr>
          <a:xfrm>
            <a:off x="8891502" y="2541299"/>
            <a:ext cx="720000" cy="720000"/>
          </a:xfrm>
          <a:prstGeom prst="donut">
            <a:avLst>
              <a:gd name="adj" fmla="val 927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6" name="Кольцо 55"/>
          <p:cNvSpPr/>
          <p:nvPr/>
        </p:nvSpPr>
        <p:spPr>
          <a:xfrm>
            <a:off x="6608203" y="3369096"/>
            <a:ext cx="720000" cy="720000"/>
          </a:xfrm>
          <a:prstGeom prst="donut">
            <a:avLst>
              <a:gd name="adj" fmla="val 927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8" name="Кольцо 57"/>
          <p:cNvSpPr/>
          <p:nvPr/>
        </p:nvSpPr>
        <p:spPr>
          <a:xfrm>
            <a:off x="10844622" y="2200522"/>
            <a:ext cx="720000" cy="720000"/>
          </a:xfrm>
          <a:prstGeom prst="donut">
            <a:avLst>
              <a:gd name="adj" fmla="val 927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4102" b="94727" l="0" r="99512">
                        <a14:foregroundMark x1="1758" y1="41699" x2="3418" y2="39258"/>
                        <a14:foregroundMark x1="4980" y1="35742" x2="9961" y2="30176"/>
                        <a14:foregroundMark x1="37305" y1="20117" x2="41406" y2="17090"/>
                        <a14:foregroundMark x1="89160" y1="39453" x2="92285" y2="44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350" y="2557667"/>
            <a:ext cx="503806" cy="503806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4102" b="94727" l="0" r="99512">
                        <a14:foregroundMark x1="1758" y1="41699" x2="3418" y2="39258"/>
                        <a14:foregroundMark x1="4980" y1="35742" x2="9961" y2="30176"/>
                        <a14:foregroundMark x1="37305" y1="20117" x2="41406" y2="17090"/>
                        <a14:foregroundMark x1="89160" y1="39453" x2="92285" y2="44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2189">
            <a:off x="6503224" y="2272434"/>
            <a:ext cx="503806" cy="503806"/>
          </a:xfrm>
          <a:prstGeom prst="rect">
            <a:avLst/>
          </a:prstGeom>
        </p:spPr>
      </p:pic>
      <p:sp>
        <p:nvSpPr>
          <p:cNvPr id="57" name="Кольцо 56"/>
          <p:cNvSpPr/>
          <p:nvPr/>
        </p:nvSpPr>
        <p:spPr>
          <a:xfrm>
            <a:off x="6390182" y="2128094"/>
            <a:ext cx="720000" cy="720000"/>
          </a:xfrm>
          <a:prstGeom prst="donut">
            <a:avLst>
              <a:gd name="adj" fmla="val 927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9" name="Кольцо 48"/>
          <p:cNvSpPr/>
          <p:nvPr/>
        </p:nvSpPr>
        <p:spPr>
          <a:xfrm>
            <a:off x="4814491" y="2455938"/>
            <a:ext cx="720000" cy="720000"/>
          </a:xfrm>
          <a:prstGeom prst="donut">
            <a:avLst>
              <a:gd name="adj" fmla="val 927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3279888" y="5679356"/>
            <a:ext cx="5632224" cy="66071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139" y="5687588"/>
            <a:ext cx="643550" cy="643550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150" y="5681460"/>
            <a:ext cx="643550" cy="643550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610" y="5679356"/>
            <a:ext cx="643550" cy="643550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279" y="5689433"/>
            <a:ext cx="643550" cy="643550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470" y="5673228"/>
            <a:ext cx="643550" cy="643550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198" y="5680316"/>
            <a:ext cx="643550" cy="643550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519" y="5660746"/>
            <a:ext cx="643550" cy="643550"/>
          </a:xfrm>
          <a:prstGeom prst="rect">
            <a:avLst/>
          </a:prstGeom>
        </p:spPr>
      </p:pic>
      <p:pic>
        <p:nvPicPr>
          <p:cNvPr id="78" name="Рисунок 77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244" y="5677219"/>
            <a:ext cx="643550" cy="643550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908" y="5668719"/>
            <a:ext cx="643550" cy="643550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878" y="5695829"/>
            <a:ext cx="643550" cy="64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63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3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2" fill="hold">
                      <p:stCondLst>
                        <p:cond delay="0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5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4" fill="hold">
                      <p:stCondLst>
                        <p:cond delay="0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261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2" fill="hold">
                      <p:stCondLst>
                        <p:cond delay="0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8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4" fill="hold">
                      <p:stCondLst>
                        <p:cond delay="0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9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8" fill="hold">
                      <p:stCondLst>
                        <p:cond delay="0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0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6" fill="hold">
                      <p:stCondLst>
                        <p:cond delay="0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1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0" fill="hold">
                      <p:stCondLst>
                        <p:cond delay="0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4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2" fill="hold">
                      <p:stCondLst>
                        <p:cond delay="0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0" fill="hold">
                      <p:stCondLst>
                        <p:cond delay="0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8" grpId="0" animBg="1"/>
      <p:bldP spid="57" grpId="0" animBg="1"/>
      <p:bldP spid="4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4A195078-14EB-467D-AA17-7D6D2B560207}"/>
</file>

<file path=customXml/itemProps2.xml><?xml version="1.0" encoding="utf-8"?>
<ds:datastoreItem xmlns:ds="http://schemas.openxmlformats.org/officeDocument/2006/customXml" ds:itemID="{29656872-2512-4B89-99A3-31E94ADD1248}"/>
</file>

<file path=customXml/itemProps3.xml><?xml version="1.0" encoding="utf-8"?>
<ds:datastoreItem xmlns:ds="http://schemas.openxmlformats.org/officeDocument/2006/customXml" ds:itemID="{ED47DE25-7AE4-46B0-A136-26463E47AA8B}"/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20</cp:revision>
  <dcterms:created xsi:type="dcterms:W3CDTF">2025-10-28T04:55:18Z</dcterms:created>
  <dcterms:modified xsi:type="dcterms:W3CDTF">2025-10-29T15:57:56Z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