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5" d="100"/>
          <a:sy n="85" d="100"/>
        </p:scale>
        <p:origin x="43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88C3-AF3E-47A1-9456-542EF079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9C35E7-DB7D-425D-A253-1EE2BE0E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CA5A9C-4280-41CD-90B6-705BCFD7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2EB14A-24EF-41C1-BD79-61FA1E62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820103-1B50-4639-8E0E-15FC017C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1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F3BC-6959-425E-AF23-F104C805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514CC2-41C6-453A-AADD-41DFBA5E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1CDA32-4FE4-4EC2-A019-184FF12D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488DE4-ED8B-49B0-8406-B57E155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7665E-30DE-4B4A-A3A3-7F87FE9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11181F-1393-4A6C-80B8-35D2FBAD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56C8046-A869-4E4B-A82F-B698FE38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2F057-2AF5-4E9B-9C2F-B94DDB9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C7A5CA-3C54-4487-8F48-D900AD1C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67B4A9-E340-4315-A137-2531306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6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9FBF-3F5A-42F0-8593-359DE81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6AE35-35FE-4805-9001-D4861DA0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1E5BEC-5BD3-4E43-A53C-4AD74B8A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296F6D-30D9-43CB-A274-2E37F582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83BD20-A312-4AF0-8511-17DDE15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5F97-407E-4DB2-9DDA-2DE4023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F3B69D-2F22-436A-93FB-9EA89B0E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FA266-A1EB-4031-AE4E-9AF73BE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24F90-7B97-4599-846B-26941958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E7D624-88C3-4214-B25E-B4E2A08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3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AB80D-CF16-4539-9BB1-1FE1D16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5B37C-CBEF-437D-9BB5-9D5B85867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2CA071-8414-4194-9123-7F661130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E0A25F-8C6F-435E-BEB7-11640B49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59E3BB-4538-45BA-8E57-B37ED48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09970-8E2A-4734-A825-83295F9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57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F700-F842-475A-A9E7-ABFD7771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0CA2C3-9228-4EA1-98C7-50B063E7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A22371-9408-4032-A241-3512671F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BB85718-C62C-4331-92E5-A778F978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11912F-FC6D-44B2-A441-F9F4FEE5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D0B5020-8181-4073-9AF9-6058D923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EFF4B9D-2A7F-4C69-B8EE-3638687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AB5FE8-3B59-4297-8B3D-BEF2A94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8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82F36-2C58-488A-A098-3677990C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6BDF855-9E35-4B65-A60B-CE1405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152B8A-0FC7-4CC8-A1C8-BAA33440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F5A515-E75A-44A5-80D8-A783DAA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6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E9580D-4C4B-4AD7-9044-5D1FE687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9D0500-6403-41ED-9844-5E2B3CCA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A79904-6CBE-4983-8199-3A01FEB4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19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DB4C-AE5D-4546-AC3F-CC1D3895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30D04-9D17-4A4B-A26D-85CC3115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7A79CF-2298-4A5D-BF02-7584ABB2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1B5AE7-5476-492D-8081-8D004EA5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7CD5BF-A028-40D3-85ED-2FEEE292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121A9-D32E-43F1-92A5-706608FA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4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B5A7-B8E2-46BF-B7B4-52E53367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721B96-3231-4156-B953-53A085ED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0F366B-149F-492D-8D48-1CFD5C7BD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D216B6-F29C-47C0-A9E6-B49CBAB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CA9357-483C-47E4-B8D8-61218DEA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4A57C8-B5EB-4827-BCD2-814BF76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71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363D6D-F49B-4587-8C34-9FB60C3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691512-31AD-4148-90A4-9C0689E2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4DA4DE-9F91-427F-94E1-5AAF2121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548EE-FAC1-4F78-934C-73CB2964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45C5-9323-40E3-89AA-2AF429E2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1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A31CC-0C8A-4C30-A07F-6E22409EDB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7C92F44-1BE9-4698-B59C-B24C0A5A5DF7}"/>
              </a:ext>
            </a:extLst>
          </p:cNvPr>
          <p:cNvSpPr/>
          <p:nvPr/>
        </p:nvSpPr>
        <p:spPr>
          <a:xfrm rot="16200000">
            <a:off x="-2093392" y="2362374"/>
            <a:ext cx="5816288" cy="1348837"/>
          </a:xfrm>
          <a:custGeom>
            <a:avLst/>
            <a:gdLst>
              <a:gd name="connsiteX0" fmla="*/ 0 w 5816288"/>
              <a:gd name="connsiteY0" fmla="*/ 224811 h 1348837"/>
              <a:gd name="connsiteX1" fmla="*/ 224811 w 5816288"/>
              <a:gd name="connsiteY1" fmla="*/ 0 h 1348837"/>
              <a:gd name="connsiteX2" fmla="*/ 821107 w 5816288"/>
              <a:gd name="connsiteY2" fmla="*/ 0 h 1348837"/>
              <a:gd name="connsiteX3" fmla="*/ 1417403 w 5816288"/>
              <a:gd name="connsiteY3" fmla="*/ 0 h 1348837"/>
              <a:gd name="connsiteX4" fmla="*/ 1906366 w 5816288"/>
              <a:gd name="connsiteY4" fmla="*/ 0 h 1348837"/>
              <a:gd name="connsiteX5" fmla="*/ 2556329 w 5816288"/>
              <a:gd name="connsiteY5" fmla="*/ 0 h 1348837"/>
              <a:gd name="connsiteX6" fmla="*/ 3045292 w 5816288"/>
              <a:gd name="connsiteY6" fmla="*/ 0 h 1348837"/>
              <a:gd name="connsiteX7" fmla="*/ 3695255 w 5816288"/>
              <a:gd name="connsiteY7" fmla="*/ 0 h 1348837"/>
              <a:gd name="connsiteX8" fmla="*/ 4345218 w 5816288"/>
              <a:gd name="connsiteY8" fmla="*/ 0 h 1348837"/>
              <a:gd name="connsiteX9" fmla="*/ 4941514 w 5816288"/>
              <a:gd name="connsiteY9" fmla="*/ 0 h 1348837"/>
              <a:gd name="connsiteX10" fmla="*/ 5591477 w 5816288"/>
              <a:gd name="connsiteY10" fmla="*/ 0 h 1348837"/>
              <a:gd name="connsiteX11" fmla="*/ 5816288 w 5816288"/>
              <a:gd name="connsiteY11" fmla="*/ 224811 h 1348837"/>
              <a:gd name="connsiteX12" fmla="*/ 5816288 w 5816288"/>
              <a:gd name="connsiteY12" fmla="*/ 683411 h 1348837"/>
              <a:gd name="connsiteX13" fmla="*/ 5816288 w 5816288"/>
              <a:gd name="connsiteY13" fmla="*/ 1124026 h 1348837"/>
              <a:gd name="connsiteX14" fmla="*/ 5591477 w 5816288"/>
              <a:gd name="connsiteY14" fmla="*/ 1348837 h 1348837"/>
              <a:gd name="connsiteX15" fmla="*/ 4941514 w 5816288"/>
              <a:gd name="connsiteY15" fmla="*/ 1348837 h 1348837"/>
              <a:gd name="connsiteX16" fmla="*/ 4345218 w 5816288"/>
              <a:gd name="connsiteY16" fmla="*/ 1348837 h 1348837"/>
              <a:gd name="connsiteX17" fmla="*/ 3641588 w 5816288"/>
              <a:gd name="connsiteY17" fmla="*/ 1348837 h 1348837"/>
              <a:gd name="connsiteX18" fmla="*/ 3152625 w 5816288"/>
              <a:gd name="connsiteY18" fmla="*/ 1348837 h 1348837"/>
              <a:gd name="connsiteX19" fmla="*/ 2448996 w 5816288"/>
              <a:gd name="connsiteY19" fmla="*/ 1348837 h 1348837"/>
              <a:gd name="connsiteX20" fmla="*/ 2013700 w 5816288"/>
              <a:gd name="connsiteY20" fmla="*/ 1348837 h 1348837"/>
              <a:gd name="connsiteX21" fmla="*/ 1363737 w 5816288"/>
              <a:gd name="connsiteY21" fmla="*/ 1348837 h 1348837"/>
              <a:gd name="connsiteX22" fmla="*/ 928441 w 5816288"/>
              <a:gd name="connsiteY22" fmla="*/ 1348837 h 1348837"/>
              <a:gd name="connsiteX23" fmla="*/ 224811 w 5816288"/>
              <a:gd name="connsiteY23" fmla="*/ 1348837 h 1348837"/>
              <a:gd name="connsiteX24" fmla="*/ 0 w 5816288"/>
              <a:gd name="connsiteY24" fmla="*/ 1124026 h 1348837"/>
              <a:gd name="connsiteX25" fmla="*/ 0 w 5816288"/>
              <a:gd name="connsiteY25" fmla="*/ 692403 h 1348837"/>
              <a:gd name="connsiteX26" fmla="*/ 0 w 5816288"/>
              <a:gd name="connsiteY26" fmla="*/ 224811 h 13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16288" h="1348837" fill="none" extrusionOk="0">
                <a:moveTo>
                  <a:pt x="0" y="224811"/>
                </a:moveTo>
                <a:cubicBezTo>
                  <a:pt x="5777" y="118839"/>
                  <a:pt x="99042" y="-13193"/>
                  <a:pt x="224811" y="0"/>
                </a:cubicBezTo>
                <a:cubicBezTo>
                  <a:pt x="477530" y="-47093"/>
                  <a:pt x="688141" y="16845"/>
                  <a:pt x="821107" y="0"/>
                </a:cubicBezTo>
                <a:cubicBezTo>
                  <a:pt x="954073" y="-16845"/>
                  <a:pt x="1170461" y="53141"/>
                  <a:pt x="1417403" y="0"/>
                </a:cubicBezTo>
                <a:cubicBezTo>
                  <a:pt x="1664345" y="-53141"/>
                  <a:pt x="1689141" y="8856"/>
                  <a:pt x="1906366" y="0"/>
                </a:cubicBezTo>
                <a:cubicBezTo>
                  <a:pt x="2123591" y="-8856"/>
                  <a:pt x="2335469" y="73506"/>
                  <a:pt x="2556329" y="0"/>
                </a:cubicBezTo>
                <a:cubicBezTo>
                  <a:pt x="2777189" y="-73506"/>
                  <a:pt x="2849818" y="35690"/>
                  <a:pt x="3045292" y="0"/>
                </a:cubicBezTo>
                <a:cubicBezTo>
                  <a:pt x="3240766" y="-35690"/>
                  <a:pt x="3535766" y="20652"/>
                  <a:pt x="3695255" y="0"/>
                </a:cubicBezTo>
                <a:cubicBezTo>
                  <a:pt x="3854744" y="-20652"/>
                  <a:pt x="4074596" y="50048"/>
                  <a:pt x="4345218" y="0"/>
                </a:cubicBezTo>
                <a:cubicBezTo>
                  <a:pt x="4615840" y="-50048"/>
                  <a:pt x="4696554" y="68720"/>
                  <a:pt x="4941514" y="0"/>
                </a:cubicBezTo>
                <a:cubicBezTo>
                  <a:pt x="5186474" y="-68720"/>
                  <a:pt x="5325413" y="43924"/>
                  <a:pt x="5591477" y="0"/>
                </a:cubicBezTo>
                <a:cubicBezTo>
                  <a:pt x="5743516" y="1119"/>
                  <a:pt x="5825710" y="83994"/>
                  <a:pt x="5816288" y="224811"/>
                </a:cubicBezTo>
                <a:cubicBezTo>
                  <a:pt x="5827172" y="407374"/>
                  <a:pt x="5776003" y="589616"/>
                  <a:pt x="5816288" y="683411"/>
                </a:cubicBezTo>
                <a:cubicBezTo>
                  <a:pt x="5856573" y="777206"/>
                  <a:pt x="5790836" y="976580"/>
                  <a:pt x="5816288" y="1124026"/>
                </a:cubicBezTo>
                <a:cubicBezTo>
                  <a:pt x="5842699" y="1259399"/>
                  <a:pt x="5725419" y="1357850"/>
                  <a:pt x="5591477" y="1348837"/>
                </a:cubicBezTo>
                <a:cubicBezTo>
                  <a:pt x="5370482" y="1380892"/>
                  <a:pt x="5209944" y="1275461"/>
                  <a:pt x="4941514" y="1348837"/>
                </a:cubicBezTo>
                <a:cubicBezTo>
                  <a:pt x="4673084" y="1422213"/>
                  <a:pt x="4554586" y="1279844"/>
                  <a:pt x="4345218" y="1348837"/>
                </a:cubicBezTo>
                <a:cubicBezTo>
                  <a:pt x="4135850" y="1417830"/>
                  <a:pt x="3819269" y="1333682"/>
                  <a:pt x="3641588" y="1348837"/>
                </a:cubicBezTo>
                <a:cubicBezTo>
                  <a:pt x="3463907" y="1363992"/>
                  <a:pt x="3256167" y="1298286"/>
                  <a:pt x="3152625" y="1348837"/>
                </a:cubicBezTo>
                <a:cubicBezTo>
                  <a:pt x="3049083" y="1399388"/>
                  <a:pt x="2684436" y="1332747"/>
                  <a:pt x="2448996" y="1348837"/>
                </a:cubicBezTo>
                <a:cubicBezTo>
                  <a:pt x="2213556" y="1364927"/>
                  <a:pt x="2118168" y="1333489"/>
                  <a:pt x="2013700" y="1348837"/>
                </a:cubicBezTo>
                <a:cubicBezTo>
                  <a:pt x="1909232" y="1364185"/>
                  <a:pt x="1535739" y="1309960"/>
                  <a:pt x="1363737" y="1348837"/>
                </a:cubicBezTo>
                <a:cubicBezTo>
                  <a:pt x="1191735" y="1387714"/>
                  <a:pt x="1073287" y="1319969"/>
                  <a:pt x="928441" y="1348837"/>
                </a:cubicBezTo>
                <a:cubicBezTo>
                  <a:pt x="783595" y="1377705"/>
                  <a:pt x="419834" y="1308492"/>
                  <a:pt x="224811" y="1348837"/>
                </a:cubicBezTo>
                <a:cubicBezTo>
                  <a:pt x="102020" y="1321975"/>
                  <a:pt x="180" y="1231593"/>
                  <a:pt x="0" y="1124026"/>
                </a:cubicBezTo>
                <a:cubicBezTo>
                  <a:pt x="-39047" y="974248"/>
                  <a:pt x="21830" y="854031"/>
                  <a:pt x="0" y="692403"/>
                </a:cubicBezTo>
                <a:cubicBezTo>
                  <a:pt x="-21830" y="530775"/>
                  <a:pt x="55823" y="441065"/>
                  <a:pt x="0" y="224811"/>
                </a:cubicBezTo>
                <a:close/>
              </a:path>
              <a:path w="5816288" h="1348837" stroke="0" extrusionOk="0">
                <a:moveTo>
                  <a:pt x="0" y="224811"/>
                </a:moveTo>
                <a:cubicBezTo>
                  <a:pt x="14149" y="131935"/>
                  <a:pt x="117899" y="29665"/>
                  <a:pt x="224811" y="0"/>
                </a:cubicBezTo>
                <a:cubicBezTo>
                  <a:pt x="530620" y="-38441"/>
                  <a:pt x="685157" y="50996"/>
                  <a:pt x="874774" y="0"/>
                </a:cubicBezTo>
                <a:cubicBezTo>
                  <a:pt x="1064391" y="-50996"/>
                  <a:pt x="1344442" y="32921"/>
                  <a:pt x="1471070" y="0"/>
                </a:cubicBezTo>
                <a:cubicBezTo>
                  <a:pt x="1597698" y="-32921"/>
                  <a:pt x="1995186" y="45445"/>
                  <a:pt x="2174700" y="0"/>
                </a:cubicBezTo>
                <a:cubicBezTo>
                  <a:pt x="2354214" y="-45445"/>
                  <a:pt x="2717484" y="74901"/>
                  <a:pt x="2878329" y="0"/>
                </a:cubicBezTo>
                <a:cubicBezTo>
                  <a:pt x="3039174" y="-74901"/>
                  <a:pt x="3189209" y="23009"/>
                  <a:pt x="3313625" y="0"/>
                </a:cubicBezTo>
                <a:cubicBezTo>
                  <a:pt x="3438041" y="-23009"/>
                  <a:pt x="3640634" y="23688"/>
                  <a:pt x="3748922" y="0"/>
                </a:cubicBezTo>
                <a:cubicBezTo>
                  <a:pt x="3857210" y="-23688"/>
                  <a:pt x="4074557" y="40208"/>
                  <a:pt x="4237885" y="0"/>
                </a:cubicBezTo>
                <a:cubicBezTo>
                  <a:pt x="4401213" y="-40208"/>
                  <a:pt x="4604775" y="19065"/>
                  <a:pt x="4726847" y="0"/>
                </a:cubicBezTo>
                <a:cubicBezTo>
                  <a:pt x="4848919" y="-19065"/>
                  <a:pt x="5289188" y="51320"/>
                  <a:pt x="5591477" y="0"/>
                </a:cubicBezTo>
                <a:cubicBezTo>
                  <a:pt x="5712879" y="2624"/>
                  <a:pt x="5836990" y="113478"/>
                  <a:pt x="5816288" y="224811"/>
                </a:cubicBezTo>
                <a:cubicBezTo>
                  <a:pt x="5822052" y="363761"/>
                  <a:pt x="5770614" y="583149"/>
                  <a:pt x="5816288" y="692403"/>
                </a:cubicBezTo>
                <a:cubicBezTo>
                  <a:pt x="5861962" y="801657"/>
                  <a:pt x="5771181" y="908554"/>
                  <a:pt x="5816288" y="1124026"/>
                </a:cubicBezTo>
                <a:cubicBezTo>
                  <a:pt x="5816252" y="1264617"/>
                  <a:pt x="5720103" y="1384843"/>
                  <a:pt x="5591477" y="1348837"/>
                </a:cubicBezTo>
                <a:cubicBezTo>
                  <a:pt x="5491482" y="1402952"/>
                  <a:pt x="5324736" y="1344873"/>
                  <a:pt x="5102514" y="1348837"/>
                </a:cubicBezTo>
                <a:cubicBezTo>
                  <a:pt x="4880292" y="1352801"/>
                  <a:pt x="4788130" y="1326096"/>
                  <a:pt x="4613551" y="1348837"/>
                </a:cubicBezTo>
                <a:cubicBezTo>
                  <a:pt x="4438972" y="1371578"/>
                  <a:pt x="4314775" y="1313630"/>
                  <a:pt x="4124588" y="1348837"/>
                </a:cubicBezTo>
                <a:cubicBezTo>
                  <a:pt x="3934401" y="1384044"/>
                  <a:pt x="3775842" y="1302232"/>
                  <a:pt x="3474625" y="1348837"/>
                </a:cubicBezTo>
                <a:cubicBezTo>
                  <a:pt x="3173408" y="1395442"/>
                  <a:pt x="2958796" y="1303502"/>
                  <a:pt x="2770996" y="1348837"/>
                </a:cubicBezTo>
                <a:cubicBezTo>
                  <a:pt x="2583196" y="1394172"/>
                  <a:pt x="2319035" y="1312987"/>
                  <a:pt x="2174700" y="1348837"/>
                </a:cubicBezTo>
                <a:cubicBezTo>
                  <a:pt x="2030365" y="1384687"/>
                  <a:pt x="1787471" y="1287233"/>
                  <a:pt x="1524737" y="1348837"/>
                </a:cubicBezTo>
                <a:cubicBezTo>
                  <a:pt x="1262003" y="1410441"/>
                  <a:pt x="1178799" y="1297352"/>
                  <a:pt x="1089441" y="1348837"/>
                </a:cubicBezTo>
                <a:cubicBezTo>
                  <a:pt x="1000083" y="1400322"/>
                  <a:pt x="614983" y="1270810"/>
                  <a:pt x="224811" y="1348837"/>
                </a:cubicBezTo>
                <a:cubicBezTo>
                  <a:pt x="96436" y="1311889"/>
                  <a:pt x="-13823" y="1250595"/>
                  <a:pt x="0" y="1124026"/>
                </a:cubicBezTo>
                <a:cubicBezTo>
                  <a:pt x="-32580" y="1003372"/>
                  <a:pt x="44627" y="844654"/>
                  <a:pt x="0" y="674419"/>
                </a:cubicBezTo>
                <a:cubicBezTo>
                  <a:pt x="-44627" y="504184"/>
                  <a:pt x="19703" y="429188"/>
                  <a:pt x="0" y="22481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2CAB3-803A-4621-BCEC-B41424B72C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3429000"/>
            <a:ext cx="2939268" cy="2939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ED625-83DB-4740-B5A7-2C3F3446B2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1211637"/>
            <a:ext cx="1456581" cy="1456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096A9-A3D6-47F0-8619-8D8C3C5309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50490"/>
            <a:ext cx="1456581" cy="1456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20EEA6-8F23-4AB3-8A10-FB5AA5856A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2372784"/>
            <a:ext cx="1456581" cy="1456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03EF3B-836E-4E13-9F31-197517CB58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43" y="3533931"/>
            <a:ext cx="1456581" cy="1456581"/>
          </a:xfrm>
          <a:prstGeom prst="rect">
            <a:avLst/>
          </a:prstGeom>
        </p:spPr>
      </p:pic>
      <p:pic>
        <p:nvPicPr>
          <p:cNvPr id="22" name="Соль">
            <a:hlinkClick r:id="" action="ppaction://media"/>
            <a:extLst>
              <a:ext uri="{FF2B5EF4-FFF2-40B4-BE49-F238E27FC236}">
                <a16:creationId xmlns:a16="http://schemas.microsoft.com/office/drawing/2014/main" id="{DC3A62AC-4C6D-4D4F-B9EA-E5BB66FA2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99361" y="-1304583"/>
            <a:ext cx="487363" cy="487362"/>
          </a:xfrm>
          <a:prstGeom prst="rect">
            <a:avLst/>
          </a:prstGeom>
        </p:spPr>
      </p:pic>
      <p:pic>
        <p:nvPicPr>
          <p:cNvPr id="23" name="кава">
            <a:hlinkClick r:id="" action="ppaction://media"/>
            <a:extLst>
              <a:ext uri="{FF2B5EF4-FFF2-40B4-BE49-F238E27FC236}">
                <a16:creationId xmlns:a16="http://schemas.microsoft.com/office/drawing/2014/main" id="{55CC2B70-C345-42AF-BB03-2B2A966B3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2880" y="-1926988"/>
            <a:ext cx="487362" cy="487362"/>
          </a:xfrm>
          <a:prstGeom prst="rect">
            <a:avLst/>
          </a:prstGeom>
        </p:spPr>
      </p:pic>
      <p:pic>
        <p:nvPicPr>
          <p:cNvPr id="24" name="Хлопья">
            <a:hlinkClick r:id="" action="ppaction://media"/>
            <a:extLst>
              <a:ext uri="{FF2B5EF4-FFF2-40B4-BE49-F238E27FC236}">
                <a16:creationId xmlns:a16="http://schemas.microsoft.com/office/drawing/2014/main" id="{119605BA-F098-41DC-A176-AFF2CDD6E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5487" y="-1384391"/>
            <a:ext cx="487363" cy="487363"/>
          </a:xfrm>
          <a:prstGeom prst="rect">
            <a:avLst/>
          </a:prstGeom>
        </p:spPr>
      </p:pic>
      <p:pic>
        <p:nvPicPr>
          <p:cNvPr id="25" name="Гречка">
            <a:hlinkClick r:id="" action="ppaction://media"/>
            <a:extLst>
              <a:ext uri="{FF2B5EF4-FFF2-40B4-BE49-F238E27FC236}">
                <a16:creationId xmlns:a16="http://schemas.microsoft.com/office/drawing/2014/main" id="{5BC7392E-F960-417B-9EC9-E73C46B5FF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13069" y="-1960967"/>
            <a:ext cx="487363" cy="4873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ABD1C1-D8A4-40DF-B421-5836F0CD9E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4695080"/>
            <a:ext cx="1456581" cy="1456581"/>
          </a:xfrm>
          <a:prstGeom prst="rect">
            <a:avLst/>
          </a:prstGeom>
        </p:spPr>
      </p:pic>
      <p:pic>
        <p:nvPicPr>
          <p:cNvPr id="29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447D8949-49F0-44FC-A7C4-9C0CCF5404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6281" y="-1364179"/>
            <a:ext cx="487362" cy="4873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C0B02E-DD84-4E24-BF01-62CF1891D2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70146"/>
            <a:ext cx="8921931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AB86E2-4231-4704-BCDE-15EEF5BD7BA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7" y="616371"/>
            <a:ext cx="1456581" cy="14565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27635F-5E5C-4211-AD4D-CC93F82EB6E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616371"/>
            <a:ext cx="1456581" cy="145658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31399D0-56DA-4E64-B829-09C54F25C2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616371"/>
            <a:ext cx="1456581" cy="14565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463469-8D61-46E0-8AF6-B0388A98D1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9" y="1923777"/>
            <a:ext cx="1456581" cy="14565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228FA-7BE0-49D4-9434-09C86B6CABD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98" y="1923777"/>
            <a:ext cx="1456581" cy="14565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7D1F2E-E2A8-4602-B386-97AB33BC4A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7" y="3586834"/>
            <a:ext cx="1456581" cy="14565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677C192-C13E-4DCA-AAF9-621130A283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70" y="3586834"/>
            <a:ext cx="1456581" cy="14565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98C7B4E-D24C-47A5-A19C-F11D77F527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83" y="3586834"/>
            <a:ext cx="1456581" cy="145658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E074E73-14C4-4CED-8B99-DE398B5B94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7" y="3586834"/>
            <a:ext cx="1456581" cy="14565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CC8C8B3-54D6-4A73-A95D-659C251A7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1923777"/>
            <a:ext cx="1456581" cy="1456581"/>
          </a:xfrm>
          <a:prstGeom prst="rect">
            <a:avLst/>
          </a:prstGeom>
        </p:spPr>
      </p:pic>
      <p:pic>
        <p:nvPicPr>
          <p:cNvPr id="43" name="Соль">
            <a:hlinkClick r:id="" action="ppaction://media"/>
            <a:extLst>
              <a:ext uri="{FF2B5EF4-FFF2-40B4-BE49-F238E27FC236}">
                <a16:creationId xmlns:a16="http://schemas.microsoft.com/office/drawing/2014/main" id="{0581AA84-1B98-41C8-A953-D06044B59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80375" y="-3382427"/>
            <a:ext cx="487363" cy="43134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E47E65-535A-41D5-BAB1-687A25FA18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7" y="1922792"/>
            <a:ext cx="1456581" cy="1456581"/>
          </a:xfrm>
          <a:prstGeom prst="rect">
            <a:avLst/>
          </a:prstGeom>
        </p:spPr>
      </p:pic>
      <p:pic>
        <p:nvPicPr>
          <p:cNvPr id="45" name="Соль">
            <a:hlinkClick r:id="" action="ppaction://media"/>
            <a:extLst>
              <a:ext uri="{FF2B5EF4-FFF2-40B4-BE49-F238E27FC236}">
                <a16:creationId xmlns:a16="http://schemas.microsoft.com/office/drawing/2014/main" id="{9F7AFDD1-9874-4432-9770-3E085D778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934602" y="-3518242"/>
            <a:ext cx="487363" cy="43134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74DCC71-F628-4F3B-8559-5886F2E780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43" y="3595219"/>
            <a:ext cx="1456581" cy="14565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505E5E3-C05E-429F-80FF-5449F512C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0" y="616371"/>
            <a:ext cx="1456581" cy="1456581"/>
          </a:xfrm>
          <a:prstGeom prst="rect">
            <a:avLst/>
          </a:prstGeom>
        </p:spPr>
      </p:pic>
      <p:pic>
        <p:nvPicPr>
          <p:cNvPr id="48" name="кава">
            <a:hlinkClick r:id="" action="ppaction://media"/>
            <a:extLst>
              <a:ext uri="{FF2B5EF4-FFF2-40B4-BE49-F238E27FC236}">
                <a16:creationId xmlns:a16="http://schemas.microsoft.com/office/drawing/2014/main" id="{AAE73B41-F8F1-44FE-8EA7-8058CDE810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95374" y="-2781523"/>
            <a:ext cx="487362" cy="487362"/>
          </a:xfrm>
          <a:prstGeom prst="rect">
            <a:avLst/>
          </a:prstGeom>
        </p:spPr>
      </p:pic>
      <p:pic>
        <p:nvPicPr>
          <p:cNvPr id="49" name="кава">
            <a:hlinkClick r:id="" action="ppaction://media"/>
            <a:extLst>
              <a:ext uri="{FF2B5EF4-FFF2-40B4-BE49-F238E27FC236}">
                <a16:creationId xmlns:a16="http://schemas.microsoft.com/office/drawing/2014/main" id="{44C17E6F-4EA3-44AA-B892-90223924EF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209083" y="-2815457"/>
            <a:ext cx="487362" cy="48736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2AC586-F4F0-4DB4-8B16-3AB30E16F5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3" y="3578449"/>
            <a:ext cx="1456581" cy="14565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00CC5C8-D1EB-409E-8BD4-53C7F835B1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1" y="617356"/>
            <a:ext cx="1456581" cy="1456581"/>
          </a:xfrm>
          <a:prstGeom prst="rect">
            <a:avLst/>
          </a:prstGeom>
        </p:spPr>
      </p:pic>
      <p:pic>
        <p:nvPicPr>
          <p:cNvPr id="53" name="Хлопья">
            <a:hlinkClick r:id="" action="ppaction://media"/>
            <a:extLst>
              <a:ext uri="{FF2B5EF4-FFF2-40B4-BE49-F238E27FC236}">
                <a16:creationId xmlns:a16="http://schemas.microsoft.com/office/drawing/2014/main" id="{B53E3593-B125-43A3-B652-2A059621D7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80375" y="-2058267"/>
            <a:ext cx="487363" cy="487363"/>
          </a:xfrm>
          <a:prstGeom prst="rect">
            <a:avLst/>
          </a:prstGeom>
        </p:spPr>
      </p:pic>
      <p:pic>
        <p:nvPicPr>
          <p:cNvPr id="54" name="Хлопья">
            <a:hlinkClick r:id="" action="ppaction://media"/>
            <a:extLst>
              <a:ext uri="{FF2B5EF4-FFF2-40B4-BE49-F238E27FC236}">
                <a16:creationId xmlns:a16="http://schemas.microsoft.com/office/drawing/2014/main" id="{26D34BBE-8DA3-4CB3-A64F-30E9C0EDDC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78283" y="-2100654"/>
            <a:ext cx="487363" cy="487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9EEC5EA-5FBF-4FC5-A924-794B3840FB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92" y="1915392"/>
            <a:ext cx="1456581" cy="1456581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  <a:extLst>
              <a:ext uri="{FF2B5EF4-FFF2-40B4-BE49-F238E27FC236}">
                <a16:creationId xmlns:a16="http://schemas.microsoft.com/office/drawing/2014/main" id="{A31DCA42-FA24-4FDA-9B47-E162072017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23982" y="-1294007"/>
            <a:ext cx="487363" cy="4873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48BF51-8101-4ABC-97B6-08001BA61A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3824" y="603702"/>
            <a:ext cx="1456581" cy="1456581"/>
          </a:xfrm>
          <a:prstGeom prst="rect">
            <a:avLst/>
          </a:prstGeom>
        </p:spPr>
      </p:pic>
      <p:pic>
        <p:nvPicPr>
          <p:cNvPr id="58" name="Гречка">
            <a:hlinkClick r:id="" action="ppaction://media"/>
            <a:extLst>
              <a:ext uri="{FF2B5EF4-FFF2-40B4-BE49-F238E27FC236}">
                <a16:creationId xmlns:a16="http://schemas.microsoft.com/office/drawing/2014/main" id="{B301618B-BA3A-4687-B8BB-1C171AFC93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209082" y="-1243248"/>
            <a:ext cx="487363" cy="48736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B323F2-D248-4941-A8A4-69EA930072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844" y="3619947"/>
            <a:ext cx="1456581" cy="1456581"/>
          </a:xfrm>
          <a:prstGeom prst="rect">
            <a:avLst/>
          </a:prstGeom>
        </p:spPr>
      </p:pic>
      <p:pic>
        <p:nvPicPr>
          <p:cNvPr id="60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922B5CC1-4E24-4332-9EB4-0742CAEDBF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89668" y="-4258167"/>
            <a:ext cx="487362" cy="48736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B58FB0B-CB93-4B9F-9D0C-CE09408978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1" y="1936141"/>
            <a:ext cx="1456581" cy="1456581"/>
          </a:xfrm>
          <a:prstGeom prst="rect">
            <a:avLst/>
          </a:prstGeom>
        </p:spPr>
      </p:pic>
      <p:pic>
        <p:nvPicPr>
          <p:cNvPr id="62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62F26923-E345-4BC2-A511-FF288023D5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11130" y="-4220503"/>
            <a:ext cx="487362" cy="48736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DED5177-5669-4756-904A-F4A1F607B1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15" y="3593068"/>
            <a:ext cx="1456581" cy="145658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B724590-A6AA-4BC0-ACB5-7E020AF391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27" y="-188720"/>
            <a:ext cx="6858000" cy="685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09BD214-7D49-4360-88E5-DA5287097CF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" y="5944935"/>
            <a:ext cx="837055" cy="7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9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4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8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8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5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42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42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927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27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87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587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87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587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6D49BFC-4734-4D81-9285-0C62E53628FC}"/>
</file>

<file path=customXml/itemProps2.xml><?xml version="1.0" encoding="utf-8"?>
<ds:datastoreItem xmlns:ds="http://schemas.openxmlformats.org/officeDocument/2006/customXml" ds:itemID="{030DB049-02E2-40F4-B25E-86EA33269B7C}"/>
</file>

<file path=customXml/itemProps3.xml><?xml version="1.0" encoding="utf-8"?>
<ds:datastoreItem xmlns:ds="http://schemas.openxmlformats.org/officeDocument/2006/customXml" ds:itemID="{DECB765D-F016-473A-8FF6-799917EF81D7}"/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0</Words>
  <Application>Microsoft Office PowerPoint</Application>
  <PresentationFormat>Широкий екран</PresentationFormat>
  <Paragraphs>0</Paragraphs>
  <Slides>1</Slides>
  <Notes>0</Notes>
  <HiddenSlides>0</HiddenSlides>
  <MMClips>15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2025-10-28T19:56:35Z</dcterms:created>
  <dcterms:modified xsi:type="dcterms:W3CDTF">2025-10-29T15:57:10Z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