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C0611-EB75-E9AE-5A21-F4463820BACA}" v="6" dt="2025-10-30T11:06:13.701"/>
    <p1510:client id="{73E54AFC-186B-72EF-C874-5781F8EC29F0}" v="25" dt="2025-10-30T11:01:09.545"/>
    <p1510:client id="{C1DD6F13-4B4F-02D7-C006-C35F7592A38F}" v="2" dt="2025-10-30T11:29:0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7" d="100"/>
          <a:sy n="47" d="100"/>
        </p:scale>
        <p:origin x="1075" y="1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3E54AFC-186B-72EF-C874-5781F8EC29F0}"/>
    <pc:docChg chg="modSld">
      <pc:chgData name="somovaasya3" userId="S::somovaasya3_gmail.com#ext#@slideedu.onmicrosoft.com::05b36399-d501-4a7b-87fd-615099445ab5" providerId="AD" clId="Web-{73E54AFC-186B-72EF-C874-5781F8EC29F0}" dt="2025-10-30T11:01:08.732" v="22"/>
      <pc:docMkLst>
        <pc:docMk/>
      </pc:docMkLst>
      <pc:sldChg chg="modSp">
        <pc:chgData name="somovaasya3" userId="S::somovaasya3_gmail.com#ext#@slideedu.onmicrosoft.com::05b36399-d501-4a7b-87fd-615099445ab5" providerId="AD" clId="Web-{73E54AFC-186B-72EF-C874-5781F8EC29F0}" dt="2025-10-30T11:01:08.732" v="22"/>
        <pc:sldMkLst>
          <pc:docMk/>
          <pc:sldMk cId="97530230" sldId="256"/>
        </pc:sldMkLst>
        <pc:picChg chg="mod">
          <ac:chgData name="somovaasya3" userId="S::somovaasya3_gmail.com#ext#@slideedu.onmicrosoft.com::05b36399-d501-4a7b-87fd-615099445ab5" providerId="AD" clId="Web-{73E54AFC-186B-72EF-C874-5781F8EC29F0}" dt="2025-10-30T11:00:58.138" v="21"/>
          <ac:picMkLst>
            <pc:docMk/>
            <pc:sldMk cId="97530230" sldId="256"/>
            <ac:picMk id="9" creationId="{2D971D80-4DB0-472A-A214-8D907E1C5440}"/>
          </ac:picMkLst>
        </pc:picChg>
        <pc:picChg chg="mod">
          <ac:chgData name="somovaasya3" userId="S::somovaasya3_gmail.com#ext#@slideedu.onmicrosoft.com::05b36399-d501-4a7b-87fd-615099445ab5" providerId="AD" clId="Web-{73E54AFC-186B-72EF-C874-5781F8EC29F0}" dt="2025-10-30T11:01:08.732" v="22"/>
          <ac:picMkLst>
            <pc:docMk/>
            <pc:sldMk cId="97530230" sldId="256"/>
            <ac:picMk id="26" creationId="{71AE8F01-3CFB-4737-8E18-9303EFCF9478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73C0611-EB75-E9AE-5A21-F4463820BACA}"/>
    <pc:docChg chg="modSld">
      <pc:chgData name="somovaasya3" userId="S::somovaasya3_gmail.com#ext#@slideedu.onmicrosoft.com::05b36399-d501-4a7b-87fd-615099445ab5" providerId="AD" clId="Web-{173C0611-EB75-E9AE-5A21-F4463820BACA}" dt="2025-10-30T11:06:13.701" v="3"/>
      <pc:docMkLst>
        <pc:docMk/>
      </pc:docMkLst>
      <pc:sldChg chg="modSp">
        <pc:chgData name="somovaasya3" userId="S::somovaasya3_gmail.com#ext#@slideedu.onmicrosoft.com::05b36399-d501-4a7b-87fd-615099445ab5" providerId="AD" clId="Web-{173C0611-EB75-E9AE-5A21-F4463820BACA}" dt="2025-10-30T11:06:13.701" v="3"/>
        <pc:sldMkLst>
          <pc:docMk/>
          <pc:sldMk cId="97530230" sldId="256"/>
        </pc:sldMkLst>
        <pc:picChg chg="mod">
          <ac:chgData name="somovaasya3" userId="S::somovaasya3_gmail.com#ext#@slideedu.onmicrosoft.com::05b36399-d501-4a7b-87fd-615099445ab5" providerId="AD" clId="Web-{173C0611-EB75-E9AE-5A21-F4463820BACA}" dt="2025-10-30T11:06:13.701" v="3"/>
          <ac:picMkLst>
            <pc:docMk/>
            <pc:sldMk cId="97530230" sldId="256"/>
            <ac:picMk id="28" creationId="{C0B421CE-6817-4ECD-86CC-DE9FBBB66777}"/>
          </ac:picMkLst>
        </pc:picChg>
        <pc:picChg chg="mod">
          <ac:chgData name="somovaasya3" userId="S::somovaasya3_gmail.com#ext#@slideedu.onmicrosoft.com::05b36399-d501-4a7b-87fd-615099445ab5" providerId="AD" clId="Web-{173C0611-EB75-E9AE-5A21-F4463820BACA}" dt="2025-10-30T11:05:50.294" v="1" actId="1076"/>
          <ac:picMkLst>
            <pc:docMk/>
            <pc:sldMk cId="97530230" sldId="256"/>
            <ac:picMk id="56" creationId="{E4F3BBD5-F32E-4209-94F1-3B8FC7373355}"/>
          </ac:picMkLst>
        </pc:picChg>
        <pc:picChg chg="mod">
          <ac:chgData name="somovaasya3" userId="S::somovaasya3_gmail.com#ext#@slideedu.onmicrosoft.com::05b36399-d501-4a7b-87fd-615099445ab5" providerId="AD" clId="Web-{173C0611-EB75-E9AE-5A21-F4463820BACA}" dt="2025-10-30T11:05:46.951" v="0" actId="14100"/>
          <ac:picMkLst>
            <pc:docMk/>
            <pc:sldMk cId="97530230" sldId="256"/>
            <ac:picMk id="58" creationId="{80BBA55D-7933-46C8-8D5D-AB13DBC6C771}"/>
          </ac:picMkLst>
        </pc:picChg>
      </pc:sldChg>
    </pc:docChg>
  </pc:docChgLst>
  <pc:docChgLst>
    <pc:chgData clId="Web-{C1DD6F13-4B4F-02D7-C006-C35F7592A38F}"/>
    <pc:docChg chg="modSld">
      <pc:chgData name="" userId="" providerId="" clId="Web-{C1DD6F13-4B4F-02D7-C006-C35F7592A38F}" dt="2025-10-30T11:29:00.469" v="1" actId="1076"/>
      <pc:docMkLst>
        <pc:docMk/>
      </pc:docMkLst>
      <pc:sldChg chg="modSp">
        <pc:chgData name="" userId="" providerId="" clId="Web-{C1DD6F13-4B4F-02D7-C006-C35F7592A38F}" dt="2025-10-30T11:29:00.469" v="1" actId="1076"/>
        <pc:sldMkLst>
          <pc:docMk/>
          <pc:sldMk cId="97530230" sldId="256"/>
        </pc:sldMkLst>
        <pc:picChg chg="mod">
          <ac:chgData name="" userId="" providerId="" clId="Web-{C1DD6F13-4B4F-02D7-C006-C35F7592A38F}" dt="2025-10-30T11:29:00.469" v="1" actId="1076"/>
          <ac:picMkLst>
            <pc:docMk/>
            <pc:sldMk cId="97530230" sldId="256"/>
            <ac:picMk id="56" creationId="{E4F3BBD5-F32E-4209-94F1-3B8FC7373355}"/>
          </ac:picMkLst>
        </pc:picChg>
      </pc:sldChg>
    </pc:docChg>
  </pc:docChgLst>
  <pc:docChgLst>
    <pc:chgData clId="Web-{173C0611-EB75-E9AE-5A21-F4463820BACA}"/>
    <pc:docChg chg="modSld">
      <pc:chgData name="" userId="" providerId="" clId="Web-{173C0611-EB75-E9AE-5A21-F4463820BACA}" dt="2025-10-30T11:05:45.029" v="0" actId="1076"/>
      <pc:docMkLst>
        <pc:docMk/>
      </pc:docMkLst>
      <pc:sldChg chg="modSp">
        <pc:chgData name="" userId="" providerId="" clId="Web-{173C0611-EB75-E9AE-5A21-F4463820BACA}" dt="2025-10-30T11:05:45.029" v="0" actId="1076"/>
        <pc:sldMkLst>
          <pc:docMk/>
          <pc:sldMk cId="97530230" sldId="256"/>
        </pc:sldMkLst>
        <pc:picChg chg="mod">
          <ac:chgData name="" userId="" providerId="" clId="Web-{173C0611-EB75-E9AE-5A21-F4463820BACA}" dt="2025-10-30T11:05:45.029" v="0" actId="1076"/>
          <ac:picMkLst>
            <pc:docMk/>
            <pc:sldMk cId="97530230" sldId="256"/>
            <ac:picMk id="58" creationId="{80BBA55D-7933-46C8-8D5D-AB13DBC6C7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244-1B50-4777-8A56-42E8B70E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33287F-4E96-4777-915B-6BA872B86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890CB4-3E09-4918-85B1-20FA091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3C682B-F014-413E-BB61-364AFADC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C92398-1E1E-4B39-BDBD-08D34A9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8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78208-6908-4BC2-9171-78088B3C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309443-0860-4F05-8272-B288871C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24584C-C9A6-4083-938F-5FF381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7974E-988D-43F2-9723-EDA0CB53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9DE3D-6077-4248-A7E3-BDB8F56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7D40EA4-63C7-441D-9113-28756E7D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87AC96-9C5B-42D0-A898-3F02D6D0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9DD8D9-FF79-4889-A679-B9CE644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E3210A-8E42-4A77-81F1-65D759CE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545B7E-F1FB-4578-844C-84850E42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102E1-26EB-4908-AE2D-2B5A24D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F0935-4886-46C1-9893-B382F86E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2180EE-2326-4602-A2F1-22A77C88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E0F436-CF3B-4219-8B2D-7E3561F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409EE8-BD02-47BF-9F22-14A952A7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4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00368-89FC-4881-9606-78CD6FF9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AA44B0-3A6E-417B-96FD-1F3D3F1B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E3DBF1-E334-4B1B-BB83-EED943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2E9596-6B05-4563-B83A-D1531EDF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D9E416-1702-4B21-830E-87F971C9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0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9E982-72FC-41AC-A5C5-64FA0E9F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34F5B7-04F5-461F-AD0B-FAD1DFFC7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2F1193-A72C-482A-81EF-C31D269D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8DA4DE-5064-4759-9B21-41B5EE1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0F9B63-1B17-4D97-B611-B3183327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E039B4-E042-4FC5-9301-F63D366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6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CE4D-54DA-4792-930E-50551205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E94A91-ED3F-48BC-8A0F-A47AAFC3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85DFE6-1D03-48C7-B5C9-577B2CCE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A6B8E2A-48FD-4452-AFD3-B035493F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CE64DD8-C0BF-4FAC-B042-0F618FCA8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F4F98F-EDFD-4898-A57D-2E8A08F3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F4627B-01D2-4396-ACCD-B522A2E2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2CF1EF-1EC9-4810-ABA8-A597472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84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1C17-58FF-49EB-AA61-E27F0BD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4AAA26-FCDF-4446-8296-423930D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8754C0-9744-46AF-BA6C-A595EF8A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323C14-6D12-4EC2-859A-911B370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22B978-46AF-41A3-8612-0831F3E9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4B2D4C-14D0-4DCD-9B01-292B9925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D5DAF36-2A7D-4965-9A74-EEE6368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3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DB94-B913-4FDE-9428-E1FE83E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8B3113-2086-41C9-9CAC-2112DF72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239585-0EBC-41C1-9FB2-99303864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63EA1-B051-48DC-9F6E-9BFAC6A3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79F48A-FC3A-4891-A586-974EDA9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272314-3CBA-45E2-96B5-6F8DEA17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4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54A7-1206-4CA4-BB91-4B6662F5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E363533-D263-435C-AD10-BE28173A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2AA02E4-389F-451C-8E0A-2F9E3CC1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F6FCE7-9207-4670-82F3-4D63CD26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63F6C5-15E7-4673-8DB4-F38121E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31B476-3AE1-4AC0-96F5-E57CEF4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3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D50E2F-B899-44DC-8BB5-AC920A54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C33830-0E76-47E7-BC80-8015860B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DF7F6-C1F3-460E-B8CC-84A491D59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6745-CB5E-4A85-A745-5B9C053F8233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0ABA6-F909-4370-87B0-4561F2677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DC4D2C-90F4-4B8B-8D2F-D675EB55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3D0B-334B-48BB-965C-46C338564E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8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AA022-C5AB-4B1C-BF95-4752EC8B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12192000" cy="6866459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D9C2230B-5934-45D9-AC16-C90900A7F1CE}"/>
              </a:ext>
            </a:extLst>
          </p:cNvPr>
          <p:cNvGrpSpPr/>
          <p:nvPr/>
        </p:nvGrpSpPr>
        <p:grpSpPr>
          <a:xfrm>
            <a:off x="5921769" y="4054955"/>
            <a:ext cx="2939268" cy="2939268"/>
            <a:chOff x="5921769" y="4054955"/>
            <a:chExt cx="2939268" cy="29392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6DFD68-8C59-41C8-8811-153956A6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769" y="4054955"/>
              <a:ext cx="2939268" cy="29392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42B0E1-288D-40FE-811A-FC61C11166FC}"/>
                </a:ext>
              </a:extLst>
            </p:cNvPr>
            <p:cNvSpPr txBox="1"/>
            <p:nvPr/>
          </p:nvSpPr>
          <p:spPr>
            <a:xfrm>
              <a:off x="7707426" y="5184102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68FFEEA4-F9EE-4059-BBD6-6D46216C1983}"/>
              </a:ext>
            </a:extLst>
          </p:cNvPr>
          <p:cNvGrpSpPr/>
          <p:nvPr/>
        </p:nvGrpSpPr>
        <p:grpSpPr>
          <a:xfrm>
            <a:off x="1586724" y="4305849"/>
            <a:ext cx="2773244" cy="2773244"/>
            <a:chOff x="1586724" y="4305849"/>
            <a:chExt cx="2773244" cy="277324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016A09E-3E30-4CF7-B187-FC97F61E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86724" y="4305849"/>
              <a:ext cx="2773244" cy="27732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67447C-BFFF-43DA-B941-B0C0E729F1A3}"/>
                </a:ext>
              </a:extLst>
            </p:cNvPr>
            <p:cNvSpPr txBox="1"/>
            <p:nvPr/>
          </p:nvSpPr>
          <p:spPr>
            <a:xfrm>
              <a:off x="2114929" y="5338528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Л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B9697-3BE0-4768-BD39-9F596AFB5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32" y="3429000"/>
            <a:ext cx="2939268" cy="2939268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D4129BD8-47A9-4DA6-8321-C5596EA4D3C3}"/>
              </a:ext>
            </a:extLst>
          </p:cNvPr>
          <p:cNvGrpSpPr/>
          <p:nvPr/>
        </p:nvGrpSpPr>
        <p:grpSpPr>
          <a:xfrm>
            <a:off x="4447831" y="3046794"/>
            <a:ext cx="1871969" cy="1851840"/>
            <a:chOff x="4447831" y="3046794"/>
            <a:chExt cx="1871969" cy="18518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29AF4DA-B81B-4151-ABD8-BBE250BD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831" y="3046794"/>
              <a:ext cx="1871969" cy="185184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8E37956-D612-40AC-A47B-1CA7AA01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6288" y="3281579"/>
              <a:ext cx="997854" cy="132881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381E60FD-65F1-44DE-B86B-DF9F889A6E9B}"/>
              </a:ext>
            </a:extLst>
          </p:cNvPr>
          <p:cNvGrpSpPr/>
          <p:nvPr/>
        </p:nvGrpSpPr>
        <p:grpSpPr>
          <a:xfrm>
            <a:off x="44883" y="2810406"/>
            <a:ext cx="1871969" cy="1851840"/>
            <a:chOff x="44883" y="2810406"/>
            <a:chExt cx="1871969" cy="185184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0ACAD9F-E8C2-41EF-BA2F-ED4626DB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" y="2810406"/>
              <a:ext cx="1871969" cy="185184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4BD0E92-9F73-4D19-8AF3-F6BDF873B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373" y="303348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83D9297B-68B0-4861-B0F6-3DE3ED2910BE}"/>
              </a:ext>
            </a:extLst>
          </p:cNvPr>
          <p:cNvGrpSpPr/>
          <p:nvPr/>
        </p:nvGrpSpPr>
        <p:grpSpPr>
          <a:xfrm>
            <a:off x="7728279" y="296761"/>
            <a:ext cx="1871969" cy="1851840"/>
            <a:chOff x="7728279" y="296761"/>
            <a:chExt cx="1871969" cy="18518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80E25C-7694-4D45-9FAF-A2464D78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279" y="296761"/>
              <a:ext cx="1871969" cy="185184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FCE2C0-DEA4-4CA2-8D2A-AD3E60D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8119" y="447061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25B238D1-7075-4BE9-868F-C31D504F0D7C}"/>
              </a:ext>
            </a:extLst>
          </p:cNvPr>
          <p:cNvGrpSpPr/>
          <p:nvPr/>
        </p:nvGrpSpPr>
        <p:grpSpPr>
          <a:xfrm>
            <a:off x="437203" y="163996"/>
            <a:ext cx="1871969" cy="1851840"/>
            <a:chOff x="437203" y="163996"/>
            <a:chExt cx="1871969" cy="18518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971D80-4DB0-472A-A214-8D907E1C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03" y="163996"/>
              <a:ext cx="1871969" cy="1851840"/>
            </a:xfrm>
            <a:prstGeom prst="rect">
              <a:avLst/>
            </a:prstGeom>
          </p:spPr>
        </p:pic>
        <p:pic>
          <p:nvPicPr>
            <p:cNvPr id="26" name="Рисунок 25" descr="A green metal bucket with a wooden handle&#10;&#10;AI-generated content may be incorrect.">
              <a:extLst>
                <a:ext uri="{FF2B5EF4-FFF2-40B4-BE49-F238E27FC236}">
                  <a16:creationId xmlns:a16="http://schemas.microsoft.com/office/drawing/2014/main" id="{71AE8F01-3CFB-4737-8E18-9303EFCF9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509" y="32657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53F26829-44F3-44C5-96EC-4AF1C9BD258B}"/>
              </a:ext>
            </a:extLst>
          </p:cNvPr>
          <p:cNvGrpSpPr/>
          <p:nvPr/>
        </p:nvGrpSpPr>
        <p:grpSpPr>
          <a:xfrm>
            <a:off x="6943465" y="2324101"/>
            <a:ext cx="1871969" cy="1851840"/>
            <a:chOff x="6943465" y="2324101"/>
            <a:chExt cx="1871969" cy="18518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D180009-2E02-4F59-99CD-B9D328D1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465" y="2324101"/>
              <a:ext cx="1871969" cy="18518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0B421CE-6817-4ECD-86CC-DE9FBBB6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71" y="2574775"/>
              <a:ext cx="1281063" cy="13034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C575A05D-8587-4DED-BADC-404C9098B1B7}"/>
              </a:ext>
            </a:extLst>
          </p:cNvPr>
          <p:cNvGrpSpPr/>
          <p:nvPr/>
        </p:nvGrpSpPr>
        <p:grpSpPr>
          <a:xfrm>
            <a:off x="5072443" y="722935"/>
            <a:ext cx="1871969" cy="1851840"/>
            <a:chOff x="5072443" y="722935"/>
            <a:chExt cx="1871969" cy="185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3536E31-6903-42B4-94E3-295E836B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3" y="722935"/>
              <a:ext cx="1871969" cy="185184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45A424-5752-49F1-A066-F8C038276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317" y="1113459"/>
              <a:ext cx="1202656" cy="11932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F248D1FD-8A70-4405-8D55-A15E8059F1A1}"/>
              </a:ext>
            </a:extLst>
          </p:cNvPr>
          <p:cNvGrpSpPr/>
          <p:nvPr/>
        </p:nvGrpSpPr>
        <p:grpSpPr>
          <a:xfrm>
            <a:off x="2416607" y="1941706"/>
            <a:ext cx="1951597" cy="1979053"/>
            <a:chOff x="2416607" y="1941706"/>
            <a:chExt cx="1951597" cy="19790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5BE66D6-65D7-4A28-932B-1408C618B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607" y="2068919"/>
              <a:ext cx="1871969" cy="185184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382AE50-17B5-4151-B342-761E0BC9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47882" y="1941706"/>
              <a:ext cx="1920322" cy="19203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01731525-BC97-495A-BE05-36D735DFB226}"/>
              </a:ext>
            </a:extLst>
          </p:cNvPr>
          <p:cNvGrpSpPr/>
          <p:nvPr/>
        </p:nvGrpSpPr>
        <p:grpSpPr>
          <a:xfrm>
            <a:off x="3239285" y="16131"/>
            <a:ext cx="1871969" cy="1851840"/>
            <a:chOff x="3239285" y="16131"/>
            <a:chExt cx="1871969" cy="185184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9F8F60A-8D3E-46A1-8FE0-0A0E9E646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85" y="16131"/>
              <a:ext cx="1871969" cy="18518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4827081-AEFE-41FB-9E5F-5E7034A1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72" y="188229"/>
              <a:ext cx="1456051" cy="145605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F3BBD5-F32E-4209-94F1-3B8FC73733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9" y="722935"/>
            <a:ext cx="6858000" cy="6858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0BBA55D-7933-46C8-8D5D-AB13DBC6C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4" y="5694018"/>
            <a:ext cx="1085740" cy="8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0964 0.1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47006 0.5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28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50013 0.5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9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6198 0.21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0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556 0.5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2967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3256 0.319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59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10234 0.493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46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4804 0.282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409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C01BA-C98D-46D2-B3B7-A1E5238B6B9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0D7CBB8-947C-4DDD-A5E8-D99FDC1EE7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16E20-30B5-489A-8450-001E8CF42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29</cp:revision>
  <dcterms:created xsi:type="dcterms:W3CDTF">2025-10-29T11:51:47Z</dcterms:created>
  <dcterms:modified xsi:type="dcterms:W3CDTF">2025-10-30T11:29:08Z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