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7" d="100"/>
          <a:sy n="47" d="100"/>
        </p:scale>
        <p:origin x="1075" y="1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5244-1B50-4777-8A56-42E8B70EA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33287F-4E96-4777-915B-6BA872B86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890CB4-3E09-4918-85B1-20FA091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3C682B-F014-413E-BB61-364AFADC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C92398-1E1E-4B39-BDBD-08D34A9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86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78208-6908-4BC2-9171-78088B3C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309443-0860-4F05-8272-B288871C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24584C-C9A6-4083-938F-5FF381C8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7974E-988D-43F2-9723-EDA0CB53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59DE3D-6077-4248-A7E3-BDB8F563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7D40EA4-63C7-441D-9113-28756E7DC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87AC96-9C5B-42D0-A898-3F02D6D0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9DD8D9-FF79-4889-A679-B9CE6447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E3210A-8E42-4A77-81F1-65D759CE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545B7E-F1FB-4578-844C-84850E42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102E1-26EB-4908-AE2D-2B5A24D1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DF0935-4886-46C1-9893-B382F86E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2180EE-2326-4602-A2F1-22A77C88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E0F436-CF3B-4219-8B2D-7E3561FC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409EE8-BD02-47BF-9F22-14A952A7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4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00368-89FC-4881-9606-78CD6FF9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AA44B0-3A6E-417B-96FD-1F3D3F1B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E3DBF1-E334-4B1B-BB83-EED943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02E9596-6B05-4563-B83A-D1531EDF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D9E416-1702-4B21-830E-87F971C9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0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9E982-72FC-41AC-A5C5-64FA0E9F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34F5B7-04F5-461F-AD0B-FAD1DFFC7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2F1193-A72C-482A-81EF-C31D269D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8DA4DE-5064-4759-9B21-41B5EE14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0F9B63-1B17-4D97-B611-B3183327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E039B4-E042-4FC5-9301-F63D3662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56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4CE4D-54DA-4792-930E-50551205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EE94A91-ED3F-48BC-8A0F-A47AAFC3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85DFE6-1D03-48C7-B5C9-577B2CCEE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A6B8E2A-48FD-4452-AFD3-B035493F7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CE64DD8-C0BF-4FAC-B042-0F618FCA8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F4F98F-EDFD-4898-A57D-2E8A08F3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F4627B-01D2-4396-ACCD-B522A2E2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2CF1EF-1EC9-4810-ABA8-A597472A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84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1C17-58FF-49EB-AA61-E27F0BDA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4AAA26-FCDF-4446-8296-423930DE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98754C0-9744-46AF-BA6C-A595EF8A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323C14-6D12-4EC2-859A-911B370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22B978-46AF-41A3-8612-0831F3E9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4B2D4C-14D0-4DCD-9B01-292B9925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D5DAF36-2A7D-4965-9A74-EEE6368C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38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FDB94-B913-4FDE-9428-E1FE83E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8B3113-2086-41C9-9CAC-2112DF72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239585-0EBC-41C1-9FB2-993038645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E063EA1-B051-48DC-9F6E-9BFAC6A3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79F48A-FC3A-4891-A586-974EDA9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272314-3CBA-45E2-96B5-6F8DEA17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4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154A7-1206-4CA4-BB91-4B6662F5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E363533-D263-435C-AD10-BE28173A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2AA02E4-389F-451C-8E0A-2F9E3CC10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DF6FCE7-9207-4670-82F3-4D63CD26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963F6C5-15E7-4673-8DB4-F38121EC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31B476-3AE1-4AC0-96F5-E57CEF45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3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D50E2F-B899-44DC-8BB5-AC920A54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C33830-0E76-47E7-BC80-8015860B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DF7F6-C1F3-460E-B8CC-84A491D59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6745-CB5E-4A85-A745-5B9C053F8233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A0ABA6-F909-4370-87B0-4561F2677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DC4D2C-90F4-4B8B-8D2F-D675EB559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3D0B-334B-48BB-965C-46C338564E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8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AA022-C5AB-4B1C-BF95-4752EC8B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"/>
            <a:ext cx="12192000" cy="6866459"/>
          </a:xfrm>
          <a:prstGeom prst="rect">
            <a:avLst/>
          </a:prstGeom>
        </p:spPr>
      </p:pic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D9C2230B-5934-45D9-AC16-C90900A7F1CE}"/>
              </a:ext>
            </a:extLst>
          </p:cNvPr>
          <p:cNvGrpSpPr/>
          <p:nvPr/>
        </p:nvGrpSpPr>
        <p:grpSpPr>
          <a:xfrm>
            <a:off x="5921769" y="4054955"/>
            <a:ext cx="2939268" cy="2939268"/>
            <a:chOff x="5921769" y="4054955"/>
            <a:chExt cx="2939268" cy="29392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6DFD68-8C59-41C8-8811-153956A6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769" y="4054955"/>
              <a:ext cx="2939268" cy="29392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42B0E1-288D-40FE-811A-FC61C11166FC}"/>
                </a:ext>
              </a:extLst>
            </p:cNvPr>
            <p:cNvSpPr txBox="1"/>
            <p:nvPr/>
          </p:nvSpPr>
          <p:spPr>
            <a:xfrm>
              <a:off x="7707426" y="5184102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Р</a:t>
              </a: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68FFEEA4-F9EE-4059-BBD6-6D46216C1983}"/>
              </a:ext>
            </a:extLst>
          </p:cNvPr>
          <p:cNvGrpSpPr/>
          <p:nvPr/>
        </p:nvGrpSpPr>
        <p:grpSpPr>
          <a:xfrm>
            <a:off x="1586724" y="4305849"/>
            <a:ext cx="2773244" cy="2773244"/>
            <a:chOff x="1586724" y="4305849"/>
            <a:chExt cx="2773244" cy="277324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016A09E-3E30-4CF7-B187-FC97F61E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86724" y="4305849"/>
              <a:ext cx="2773244" cy="27732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67447C-BFFF-43DA-B941-B0C0E729F1A3}"/>
                </a:ext>
              </a:extLst>
            </p:cNvPr>
            <p:cNvSpPr txBox="1"/>
            <p:nvPr/>
          </p:nvSpPr>
          <p:spPr>
            <a:xfrm>
              <a:off x="2114929" y="5338528"/>
              <a:ext cx="402905" cy="70788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uk-UA" sz="4000" b="1" dirty="0">
                  <a:effectLst>
                    <a:glow rad="127000">
                      <a:schemeClr val="bg1"/>
                    </a:glow>
                  </a:effectLst>
                  <a:latin typeface="Century" panose="02040604050505020304" pitchFamily="18" charset="0"/>
                  <a:cs typeface="Cavolini" panose="03000502040302020204" pitchFamily="66" charset="0"/>
                </a:rPr>
                <a:t>Л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B9697-3BE0-4768-BD39-9F596AFB5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32" y="3429000"/>
            <a:ext cx="2939268" cy="2939268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D4129BD8-47A9-4DA6-8321-C5596EA4D3C3}"/>
              </a:ext>
            </a:extLst>
          </p:cNvPr>
          <p:cNvGrpSpPr/>
          <p:nvPr/>
        </p:nvGrpSpPr>
        <p:grpSpPr>
          <a:xfrm>
            <a:off x="4447831" y="3046794"/>
            <a:ext cx="1871969" cy="1851840"/>
            <a:chOff x="4447831" y="3046794"/>
            <a:chExt cx="1871969" cy="185184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29AF4DA-B81B-4151-ABD8-BBE250BD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831" y="3046794"/>
              <a:ext cx="1871969" cy="185184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8E37956-D612-40AC-A47B-1CA7AA01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985" y="3299599"/>
              <a:ext cx="1401660" cy="14016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381E60FD-65F1-44DE-B86B-DF9F889A6E9B}"/>
              </a:ext>
            </a:extLst>
          </p:cNvPr>
          <p:cNvGrpSpPr/>
          <p:nvPr/>
        </p:nvGrpSpPr>
        <p:grpSpPr>
          <a:xfrm>
            <a:off x="44883" y="2810406"/>
            <a:ext cx="1871969" cy="1851840"/>
            <a:chOff x="44883" y="2810406"/>
            <a:chExt cx="1871969" cy="185184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0ACAD9F-E8C2-41EF-BA2F-ED4626DB3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" y="2810406"/>
              <a:ext cx="1871969" cy="185184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4BD0E92-9F73-4D19-8AF3-F6BDF873B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73" y="303348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83D9297B-68B0-4861-B0F6-3DE3ED2910BE}"/>
              </a:ext>
            </a:extLst>
          </p:cNvPr>
          <p:cNvGrpSpPr/>
          <p:nvPr/>
        </p:nvGrpSpPr>
        <p:grpSpPr>
          <a:xfrm>
            <a:off x="7728279" y="296761"/>
            <a:ext cx="1871969" cy="1851840"/>
            <a:chOff x="7728279" y="296761"/>
            <a:chExt cx="1871969" cy="185184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C80E25C-7694-4D45-9FAF-A2464D78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279" y="296761"/>
              <a:ext cx="1871969" cy="185184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FCE2C0-DEA4-4CA2-8D2A-AD3E60D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119" y="447061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25B238D1-7075-4BE9-868F-C31D504F0D7C}"/>
              </a:ext>
            </a:extLst>
          </p:cNvPr>
          <p:cNvGrpSpPr/>
          <p:nvPr/>
        </p:nvGrpSpPr>
        <p:grpSpPr>
          <a:xfrm>
            <a:off x="437203" y="163996"/>
            <a:ext cx="1871969" cy="1851840"/>
            <a:chOff x="437203" y="163996"/>
            <a:chExt cx="1871969" cy="18518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D971D80-4DB0-472A-A214-8D907E1C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03" y="163996"/>
              <a:ext cx="1871969" cy="185184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1AE8F01-3CFB-4737-8E18-9303EFCF9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509" y="326574"/>
              <a:ext cx="1367508" cy="13675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53F26829-44F3-44C5-96EC-4AF1C9BD258B}"/>
              </a:ext>
            </a:extLst>
          </p:cNvPr>
          <p:cNvGrpSpPr/>
          <p:nvPr/>
        </p:nvGrpSpPr>
        <p:grpSpPr>
          <a:xfrm>
            <a:off x="6943465" y="2324101"/>
            <a:ext cx="1871969" cy="1851840"/>
            <a:chOff x="6943465" y="2324101"/>
            <a:chExt cx="1871969" cy="185184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D180009-2E02-4F59-99CD-B9D328D12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465" y="2324101"/>
              <a:ext cx="1871969" cy="18518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0B421CE-6817-4ECD-86CC-DE9FBBB66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271" y="2574775"/>
              <a:ext cx="1281063" cy="130344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C575A05D-8587-4DED-BADC-404C9098B1B7}"/>
              </a:ext>
            </a:extLst>
          </p:cNvPr>
          <p:cNvGrpSpPr/>
          <p:nvPr/>
        </p:nvGrpSpPr>
        <p:grpSpPr>
          <a:xfrm>
            <a:off x="5072443" y="722935"/>
            <a:ext cx="1871969" cy="1851840"/>
            <a:chOff x="5072443" y="722935"/>
            <a:chExt cx="1871969" cy="185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3536E31-6903-42B4-94E3-295E836B6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43" y="722935"/>
              <a:ext cx="1871969" cy="185184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745A424-5752-49F1-A066-F8C038276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317" y="1113459"/>
              <a:ext cx="1202656" cy="119326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F248D1FD-8A70-4405-8D55-A15E8059F1A1}"/>
              </a:ext>
            </a:extLst>
          </p:cNvPr>
          <p:cNvGrpSpPr/>
          <p:nvPr/>
        </p:nvGrpSpPr>
        <p:grpSpPr>
          <a:xfrm>
            <a:off x="2416607" y="2068919"/>
            <a:ext cx="1871969" cy="1851840"/>
            <a:chOff x="2416607" y="2068919"/>
            <a:chExt cx="1871969" cy="185184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5BE66D6-65D7-4A28-932B-1408C618B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607" y="2068919"/>
              <a:ext cx="1871969" cy="185184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382AE50-17B5-4151-B342-761E0BC9C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654" y="2148601"/>
              <a:ext cx="1585379" cy="15853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01731525-BC97-495A-BE05-36D735DFB226}"/>
              </a:ext>
            </a:extLst>
          </p:cNvPr>
          <p:cNvGrpSpPr/>
          <p:nvPr/>
        </p:nvGrpSpPr>
        <p:grpSpPr>
          <a:xfrm>
            <a:off x="3239285" y="16131"/>
            <a:ext cx="1871969" cy="1851840"/>
            <a:chOff x="3239285" y="16131"/>
            <a:chExt cx="1871969" cy="185184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9F8F60A-8D3E-46A1-8FE0-0A0E9E646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85" y="16131"/>
              <a:ext cx="1871969" cy="185184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54827081-AEFE-41FB-9E5F-5E7034A1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472" y="188229"/>
              <a:ext cx="1456051" cy="145605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975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0964 0.1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47006 0.577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288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12969 0.61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30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6198 0.21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0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556 0.59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2967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32201 0.2909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45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10234 0.493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465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04804 0.282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1409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FAAFA2-EB62-4ABB-9A3A-DA889212DEB3}"/>
</file>

<file path=customXml/itemProps2.xml><?xml version="1.0" encoding="utf-8"?>
<ds:datastoreItem xmlns:ds="http://schemas.openxmlformats.org/officeDocument/2006/customXml" ds:itemID="{8AE41E50-600E-45DC-B40E-7409A7B8C575}"/>
</file>

<file path=customXml/itemProps3.xml><?xml version="1.0" encoding="utf-8"?>
<ds:datastoreItem xmlns:ds="http://schemas.openxmlformats.org/officeDocument/2006/customXml" ds:itemID="{8CE981B1-5B96-4396-811A-D62D2596EE43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4</cp:revision>
  <dcterms:created xsi:type="dcterms:W3CDTF">2025-10-29T11:51:47Z</dcterms:created>
  <dcterms:modified xsi:type="dcterms:W3CDTF">2025-10-29T12:38:32Z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