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5D2C07-B2AF-4CF1-99B1-F69D387FED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52D50CD-D834-4435-A3B8-A1C02B115B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0DCF080-A289-47E0-A95D-6CD02F1F2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89A91-EAFF-4446-B3CE-89541310E1DB}" type="datetimeFigureOut">
              <a:rPr lang="ru-RU" smtClean="0"/>
              <a:t>29.10.2025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4026B0-1B54-4D1A-8C9D-E20A5043C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045FD1E-F3D8-438D-87CB-AC45963FF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E6FAE-BD60-4572-985B-A11BD08C2E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1948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75AD8F-D393-4FCE-BC13-1AC135228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5E6309D-DC19-4A51-A45F-DE54977056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89DCF56-D76B-4CB1-97B2-A1BAB064F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89A91-EAFF-4446-B3CE-89541310E1DB}" type="datetimeFigureOut">
              <a:rPr lang="ru-RU" smtClean="0"/>
              <a:t>29.10.2025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5D731DC-717E-45F8-8F68-49FCEE275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9D7CB9C-92B4-451F-AA1B-243061009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E6FAE-BD60-4572-985B-A11BD08C2E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6344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DCA3AF6-8E15-4979-BF09-062B47A1DD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521D29F-02AD-4267-BB56-06D65CF31E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338B96-629D-480D-889D-1D0522BDF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89A91-EAFF-4446-B3CE-89541310E1DB}" type="datetimeFigureOut">
              <a:rPr lang="ru-RU" smtClean="0"/>
              <a:t>29.10.2025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5540A8-5DCC-4671-A840-9DF460BEE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5D6D68-FE48-4FA1-A90F-C45205FE9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E6FAE-BD60-4572-985B-A11BD08C2E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1418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6E29BF-3936-47BD-BDBE-C7FEBC4D3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FC0A50E-43E8-41CC-A93E-803DA4C669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6A10A7-4A83-45B3-B670-BC2D5EAE7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89A91-EAFF-4446-B3CE-89541310E1DB}" type="datetimeFigureOut">
              <a:rPr lang="ru-RU" smtClean="0"/>
              <a:t>29.10.2025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B4C272-EABF-4AA6-94BC-26DCEF995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7D50AE-E3E0-47F3-B1F1-1F2F0E873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E6FAE-BD60-4572-985B-A11BD08C2E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6582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D14835-B7FF-4153-BD20-4E2791B3D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54D5F6A-34F5-43BB-AE00-F835B0863F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F30104-BE81-486E-847F-8FA5E8C66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89A91-EAFF-4446-B3CE-89541310E1DB}" type="datetimeFigureOut">
              <a:rPr lang="ru-RU" smtClean="0"/>
              <a:t>29.10.2025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713E5D-A05C-4671-B4D7-9E470332E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305122-F0CC-4327-B451-B8ADF992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E6FAE-BD60-4572-985B-A11BD08C2E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3111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4FC953-125A-4F8A-A317-C89FEDB36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DABCDF-8844-46AF-96C2-CD10246283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58ACB96-329D-4B81-87B7-80E017E6A6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A9DA3C7-8397-4B04-8F29-BCFE481A7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89A91-EAFF-4446-B3CE-89541310E1DB}" type="datetimeFigureOut">
              <a:rPr lang="ru-RU" smtClean="0"/>
              <a:t>29.10.2025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D669810-348A-4444-BDE3-96667B921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9F2886F-668B-421A-988A-3C2D7C5C7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E6FAE-BD60-4572-985B-A11BD08C2E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1433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4FC25B-1F38-45B9-BA66-2A2B02DA4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FA7467C-EA10-40D8-97A4-02EC65EA71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B55C34E-E7BA-4EA2-897B-BC952731D4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9A2C46F-36A1-4F39-A912-874BC93884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E2D17B5-CC3C-42E6-9677-3E071B8C22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EBED9D6-8111-4471-92A9-F419783B3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89A91-EAFF-4446-B3CE-89541310E1DB}" type="datetimeFigureOut">
              <a:rPr lang="ru-RU" smtClean="0"/>
              <a:t>29.10.2025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A4DA74D-1FEA-4C4B-BAC1-8E4829741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BE594EB-FC1C-44B9-A75A-D944D8C91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E6FAE-BD60-4572-985B-A11BD08C2E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35832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015CA0-2270-47C9-A38B-F5F678560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11F7E18-A428-4233-97AB-3E1D8D6E3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89A91-EAFF-4446-B3CE-89541310E1DB}" type="datetimeFigureOut">
              <a:rPr lang="ru-RU" smtClean="0"/>
              <a:t>29.10.2025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55534A0-6032-4ABA-B71B-B4A20B0BE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A7A3269-DDE6-4304-9D12-872979D31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E6FAE-BD60-4572-985B-A11BD08C2E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525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2C404B4-FABD-45D7-80BB-1DBA570C9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89A91-EAFF-4446-B3CE-89541310E1DB}" type="datetimeFigureOut">
              <a:rPr lang="ru-RU" smtClean="0"/>
              <a:t>29.10.2025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7E63E95-F79D-489C-8BF5-90EB4F180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24FC922-46AB-4C64-A872-EB2D46FBC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E6FAE-BD60-4572-985B-A11BD08C2E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1740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9BF188-5228-4ADF-BE76-A634CD3B1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0553EE-0DC7-46F2-9110-17FE5901F7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BBB3783-FEF4-470D-A21F-8FEF44CAE5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B6EB949-E1D3-49A8-9049-856727995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89A91-EAFF-4446-B3CE-89541310E1DB}" type="datetimeFigureOut">
              <a:rPr lang="ru-RU" smtClean="0"/>
              <a:t>29.10.2025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3838C0F-F5BF-404C-92C9-E89116528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8750637-F722-47D2-8FA0-C8DE040EE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E6FAE-BD60-4572-985B-A11BD08C2E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709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BC2393-7C57-4703-95C2-08265A476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15F8ADC-AAA4-48B3-A356-C097034DAD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68D6210-BF47-4D7E-81CE-4E5E5466F0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E1C36E6-0619-4B9C-A496-D7B760317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89A91-EAFF-4446-B3CE-89541310E1DB}" type="datetimeFigureOut">
              <a:rPr lang="ru-RU" smtClean="0"/>
              <a:t>29.10.2025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82B1887-C2F1-43C6-B81D-9162AFE21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F76E525-6188-4F8D-A978-96B710D23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E6FAE-BD60-4572-985B-A11BD08C2E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7966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C8BF4B-F428-4381-BC05-CF9FF956C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378498-A7ED-4416-92C3-70BA9BEEF6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9A49FB-182B-4425-A199-E518321B9B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389A91-EAFF-4446-B3CE-89541310E1DB}" type="datetimeFigureOut">
              <a:rPr lang="ru-RU" smtClean="0"/>
              <a:t>29.10.2025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0A56EA6-F695-4B0A-8335-D1EBCB754A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EB62B1-8CFC-432F-B5F2-5F51632A14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1E6FAE-BD60-4572-985B-A11BD08C2E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4238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svg"/><Relationship Id="rId33" Type="http://schemas.openxmlformats.org/officeDocument/2006/relationships/image" Target="../media/image32.sv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svg"/><Relationship Id="rId36" Type="http://schemas.openxmlformats.org/officeDocument/2006/relationships/image" Target="../media/image35.png"/><Relationship Id="rId10" Type="http://schemas.openxmlformats.org/officeDocument/2006/relationships/image" Target="../media/image9.sv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sv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svg"/><Relationship Id="rId8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DE7D696-6D1D-9698-4356-FF5845E30E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0" y="-38402"/>
            <a:ext cx="12170759" cy="6954720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FDB916BA-7D61-4565-A2C4-E3A5E90FBB9B}"/>
              </a:ext>
            </a:extLst>
          </p:cNvPr>
          <p:cNvSpPr/>
          <p:nvPr/>
        </p:nvSpPr>
        <p:spPr>
          <a:xfrm>
            <a:off x="4772038" y="851428"/>
            <a:ext cx="6704317" cy="520359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Взрыв: 14 точек 28">
            <a:extLst>
              <a:ext uri="{FF2B5EF4-FFF2-40B4-BE49-F238E27FC236}">
                <a16:creationId xmlns:a16="http://schemas.microsoft.com/office/drawing/2014/main" id="{6DB73412-27AA-E5D3-8C20-6B14BF9DAE01}"/>
              </a:ext>
            </a:extLst>
          </p:cNvPr>
          <p:cNvSpPr/>
          <p:nvPr/>
        </p:nvSpPr>
        <p:spPr>
          <a:xfrm rot="2171677">
            <a:off x="6209249" y="1672898"/>
            <a:ext cx="4438103" cy="3998137"/>
          </a:xfrm>
          <a:prstGeom prst="irregularSeal2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6387" r="11379" b="17665"/>
          <a:stretch/>
        </p:blipFill>
        <p:spPr>
          <a:xfrm>
            <a:off x="4765212" y="1907884"/>
            <a:ext cx="6711143" cy="32302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69657" y="1792291"/>
            <a:ext cx="2746269" cy="365310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14064" r="28894" b="13993"/>
          <a:stretch/>
        </p:blipFill>
        <p:spPr>
          <a:xfrm>
            <a:off x="5066035" y="1486044"/>
            <a:ext cx="5998047" cy="411501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78296" y="1732220"/>
            <a:ext cx="3879492" cy="387949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23530" b="23530"/>
          <a:stretch/>
        </p:blipFill>
        <p:spPr>
          <a:xfrm>
            <a:off x="4752846" y="2439651"/>
            <a:ext cx="7238763" cy="262331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67375" y="1268612"/>
            <a:ext cx="4201444" cy="420144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9654439-6CEB-D279-52E0-C57CA1B93DD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95" y="3505881"/>
            <a:ext cx="3128486" cy="3128486"/>
          </a:xfrm>
          <a:prstGeom prst="rect">
            <a:avLst/>
          </a:prstGeom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903A4E68-18D0-96EE-3917-3F6068DE16B2}"/>
              </a:ext>
            </a:extLst>
          </p:cNvPr>
          <p:cNvGrpSpPr/>
          <p:nvPr/>
        </p:nvGrpSpPr>
        <p:grpSpPr>
          <a:xfrm>
            <a:off x="84201" y="5882073"/>
            <a:ext cx="1093531" cy="1017639"/>
            <a:chOff x="110921" y="46441"/>
            <a:chExt cx="497213" cy="505365"/>
          </a:xfrm>
        </p:grpSpPr>
        <p:pic>
          <p:nvPicPr>
            <p:cNvPr id="21" name="Picture 40">
              <a:extLst>
                <a:ext uri="{FF2B5EF4-FFF2-40B4-BE49-F238E27FC236}">
                  <a16:creationId xmlns:a16="http://schemas.microsoft.com/office/drawing/2014/main" id="{BB6C3415-CD87-B8C1-D350-EEDE32D418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0921" y="46441"/>
              <a:ext cx="497213" cy="505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D15ED91-68AE-B25C-6C75-7F332D868AA9}"/>
                </a:ext>
              </a:extLst>
            </p:cNvPr>
            <p:cNvSpPr txBox="1"/>
            <p:nvPr/>
          </p:nvSpPr>
          <p:spPr>
            <a:xfrm>
              <a:off x="258705" y="224619"/>
              <a:ext cx="201646" cy="230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4" name="Скругленный прямоугольник 52">
            <a:extLst>
              <a:ext uri="{FF2B5EF4-FFF2-40B4-BE49-F238E27FC236}">
                <a16:creationId xmlns:a16="http://schemas.microsoft.com/office/drawing/2014/main" id="{19942736-CE44-37D5-A187-AE8F7522B721}"/>
              </a:ext>
            </a:extLst>
          </p:cNvPr>
          <p:cNvSpPr/>
          <p:nvPr/>
        </p:nvSpPr>
        <p:spPr>
          <a:xfrm>
            <a:off x="1019306" y="802313"/>
            <a:ext cx="3128486" cy="2421617"/>
          </a:xfrm>
          <a:prstGeom prst="roundRect">
            <a:avLst/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5E063763-50F2-D408-0BD4-9A9F59AFF9E5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l="2307" t="6814" r="15574" b="32639"/>
          <a:stretch/>
        </p:blipFill>
        <p:spPr>
          <a:xfrm>
            <a:off x="4665562" y="1913368"/>
            <a:ext cx="6763797" cy="3039081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FC143E1-88C9-EB0F-B27C-769BB093E33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41118" y="1657838"/>
            <a:ext cx="4148994" cy="4148994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35C365D7-73DC-61E0-D7B7-79D002151BB4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 l="11864" t="822" r="-11864" b="-822"/>
          <a:stretch/>
        </p:blipFill>
        <p:spPr>
          <a:xfrm>
            <a:off x="4533195" y="1585733"/>
            <a:ext cx="7493381" cy="4575376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B26A8B16-39AE-9AB0-A84E-B20596BB9DA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50535" y="1158395"/>
            <a:ext cx="4717901" cy="4717901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8E49CD09-BCAB-C5EE-8707-5E2B06DE063B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 t="21426" r="10366" b="27358"/>
          <a:stretch/>
        </p:blipFill>
        <p:spPr>
          <a:xfrm>
            <a:off x="4917705" y="1548895"/>
            <a:ext cx="6724363" cy="3559726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317637B3-7667-392A-A05D-27981150B63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6455" y="1009682"/>
            <a:ext cx="5274453" cy="5274453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9E3D54A9-171D-2082-0DEB-C161485DE311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 l="31940" t="33668" r="24935" b="37315"/>
          <a:stretch/>
        </p:blipFill>
        <p:spPr>
          <a:xfrm>
            <a:off x="5895567" y="1146930"/>
            <a:ext cx="5687264" cy="4717901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17D61B8E-F217-8720-0EE6-94E07C1858A3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25648" y="1151179"/>
            <a:ext cx="4489377" cy="4489377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5E68DC8F-F0DF-FE8B-8A98-F86342D3AAF6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 l="11581" t="23065" r="11374" b="31369"/>
          <a:stretch/>
        </p:blipFill>
        <p:spPr>
          <a:xfrm>
            <a:off x="4781423" y="2699892"/>
            <a:ext cx="6818891" cy="1813036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1801DE70-3881-8F06-BA87-7A7B8E4CFD6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17854" y="1094881"/>
            <a:ext cx="4821998" cy="4821998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FB94F770-2DBF-4DEE-9045-97FBB136B7D3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 t="15111" b="15111"/>
          <a:stretch/>
        </p:blipFill>
        <p:spPr>
          <a:xfrm>
            <a:off x="4850154" y="1921582"/>
            <a:ext cx="6732677" cy="2623314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36D68CF3-8228-4420-8432-E9C5298EEDD3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rcRect/>
          <a:stretch/>
        </p:blipFill>
        <p:spPr>
          <a:xfrm>
            <a:off x="5573439" y="1351360"/>
            <a:ext cx="5411521" cy="4299012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2A48A9E1-5F58-4EC4-89F8-D368FDD71A98}"/>
              </a:ext>
            </a:extLst>
          </p:cNvPr>
          <p:cNvPicPr>
            <a:picLocks noChangeAspect="1"/>
          </p:cNvPicPr>
          <p:nvPr/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rcRect l="32717" t="27826" r="32617" b="37618"/>
          <a:stretch/>
        </p:blipFill>
        <p:spPr>
          <a:xfrm>
            <a:off x="5891389" y="856367"/>
            <a:ext cx="4610680" cy="5343810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0BAD91AA-6C34-449A-8174-89537D579C55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6268" y="1107796"/>
            <a:ext cx="4757035" cy="475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42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bca26f3889678eeaa0bb719fead5ae4f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29a91b777a59bc7ef03411fc66b8828d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22BE3E20-9577-42C6-BE39-4865FACF9C94}"/>
</file>

<file path=customXml/itemProps2.xml><?xml version="1.0" encoding="utf-8"?>
<ds:datastoreItem xmlns:ds="http://schemas.openxmlformats.org/officeDocument/2006/customXml" ds:itemID="{7C295FD7-95A1-482E-B04A-3A7E4BB343D5}"/>
</file>

<file path=customXml/itemProps3.xml><?xml version="1.0" encoding="utf-8"?>
<ds:datastoreItem xmlns:ds="http://schemas.openxmlformats.org/officeDocument/2006/customXml" ds:itemID="{20CAF859-E35E-4682-9BF7-CFC70CB40B16}"/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SpeechTerapist_Julia</dc:creator>
  <cp:lastModifiedBy>SpeechTerapist_Julia</cp:lastModifiedBy>
  <cp:revision>16</cp:revision>
  <dcterms:created xsi:type="dcterms:W3CDTF">2025-10-28T12:55:28Z</dcterms:created>
  <dcterms:modified xsi:type="dcterms:W3CDTF">2025-10-29T14:24:25Z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