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91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24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16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95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7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20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3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2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5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83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90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F4FC-5DC7-4FB3-B0FE-3DF8495D04A2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10AD-6B7F-433A-9C19-0C8334527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53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24434"/>
            <a:ext cx="3389288" cy="333356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031722" y="2300300"/>
            <a:ext cx="1116674" cy="1116674"/>
            <a:chOff x="1031722" y="2300300"/>
            <a:chExt cx="1116674" cy="111667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27534" y="2597027"/>
              <a:ext cx="1020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ДР</a:t>
              </a:r>
              <a:r>
                <a:rPr lang="ru-UA" sz="2800" b="1" dirty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О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620" y="1076166"/>
            <a:ext cx="1116674" cy="1116674"/>
            <a:chOff x="1031722" y="2300300"/>
            <a:chExt cx="1116674" cy="111667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27534" y="2597027"/>
              <a:ext cx="1020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ДРО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389288" y="838289"/>
            <a:ext cx="1116674" cy="1116674"/>
            <a:chOff x="1031722" y="2300300"/>
            <a:chExt cx="1116674" cy="111667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ТРУ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015580" y="2125820"/>
            <a:ext cx="1116674" cy="1116674"/>
            <a:chOff x="1031722" y="2300300"/>
            <a:chExt cx="1116674" cy="1116674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ТРУ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632522" y="4903718"/>
            <a:ext cx="1116674" cy="1116674"/>
            <a:chOff x="1031722" y="2300300"/>
            <a:chExt cx="1116674" cy="1116674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ТРО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49196" y="5551844"/>
            <a:ext cx="1116674" cy="1116674"/>
            <a:chOff x="1031722" y="2300300"/>
            <a:chExt cx="1116674" cy="111667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ТРО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014414" y="3036384"/>
            <a:ext cx="1116674" cy="1116674"/>
            <a:chOff x="1031722" y="2300300"/>
            <a:chExt cx="1116674" cy="111667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ДРА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573438" y="1785921"/>
            <a:ext cx="1116674" cy="1116674"/>
            <a:chOff x="1031722" y="2300300"/>
            <a:chExt cx="1116674" cy="111667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ДРА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928882" y="106296"/>
            <a:ext cx="1116674" cy="1116674"/>
            <a:chOff x="1031722" y="2300300"/>
            <a:chExt cx="1116674" cy="1116674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ТРО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9313798" y="365406"/>
            <a:ext cx="1116674" cy="1116674"/>
            <a:chOff x="1031722" y="2300300"/>
            <a:chExt cx="1116674" cy="1116674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ТРО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556076" y="2060733"/>
            <a:ext cx="1116674" cy="1116674"/>
            <a:chOff x="1031722" y="2300300"/>
            <a:chExt cx="1116674" cy="1116674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ТРА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620253" y="2974416"/>
            <a:ext cx="1116674" cy="1116674"/>
            <a:chOff x="1031722" y="2300300"/>
            <a:chExt cx="1116674" cy="1116674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2" y="2300300"/>
              <a:ext cx="1116674" cy="111667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127534" y="2597027"/>
              <a:ext cx="925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UA" sz="2800" b="1" dirty="0" smtClean="0">
                  <a:ln>
                    <a:solidFill>
                      <a:schemeClr val="bg2"/>
                    </a:solidFill>
                  </a:ln>
                  <a:latin typeface="Comic Sans MS" panose="030F0702030302020204" pitchFamily="66" charset="0"/>
                </a:rPr>
                <a:t>ТРА</a:t>
              </a:r>
              <a:endParaRPr lang="uk-UA" b="1" dirty="0">
                <a:ln>
                  <a:solidFill>
                    <a:schemeClr val="bg2"/>
                  </a:solidFill>
                </a:ln>
                <a:latin typeface="Comic Sans MS" panose="030F0702030302020204" pitchFamily="66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44" y="4330799"/>
            <a:ext cx="3225195" cy="2418896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2970757" y="3161990"/>
            <a:ext cx="1892691" cy="1892691"/>
            <a:chOff x="2970757" y="3161990"/>
            <a:chExt cx="1892691" cy="189269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953" flipH="1">
              <a:off x="2970757" y="3161990"/>
              <a:ext cx="1892691" cy="1892691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135">
              <a:off x="2986337" y="3396028"/>
              <a:ext cx="1615029" cy="161502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1590059" y="-63845"/>
            <a:ext cx="1849766" cy="1849766"/>
            <a:chOff x="1590059" y="-63845"/>
            <a:chExt cx="1849766" cy="18497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059" y="-63845"/>
              <a:ext cx="1849766" cy="1849766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786" y="231777"/>
              <a:ext cx="1115721" cy="1115721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540874" y="4162176"/>
            <a:ext cx="1892691" cy="1892691"/>
            <a:chOff x="7540874" y="4162176"/>
            <a:chExt cx="1892691" cy="1892691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953" flipH="1">
              <a:off x="7540874" y="4162176"/>
              <a:ext cx="1892691" cy="1892691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68" y="4330799"/>
              <a:ext cx="1293055" cy="1293055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5307058" y="4178092"/>
            <a:ext cx="1849766" cy="1849766"/>
            <a:chOff x="5307058" y="4178092"/>
            <a:chExt cx="1849766" cy="184976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058" y="4178092"/>
              <a:ext cx="1849766" cy="1849766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285" y="4426356"/>
              <a:ext cx="1184146" cy="118414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5877888" y="104203"/>
            <a:ext cx="1892691" cy="1892691"/>
            <a:chOff x="5743767" y="234400"/>
            <a:chExt cx="1892691" cy="1892691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953" flipH="1">
              <a:off x="5743767" y="234400"/>
              <a:ext cx="1892691" cy="1892691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455" y="429604"/>
              <a:ext cx="1399763" cy="139976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669909" y="1222970"/>
            <a:ext cx="1849766" cy="1849766"/>
            <a:chOff x="9669909" y="1222970"/>
            <a:chExt cx="1849766" cy="184976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909" y="1222970"/>
              <a:ext cx="1849766" cy="1849766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382" y="1396626"/>
              <a:ext cx="1332060" cy="1332060"/>
            </a:xfrm>
            <a:prstGeom prst="rect">
              <a:avLst/>
            </a:prstGeom>
          </p:spPr>
        </p:pic>
      </p:grpSp>
      <p:pic>
        <p:nvPicPr>
          <p:cNvPr id="72" name="Рисунок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8" y="1215406"/>
            <a:ext cx="4011983" cy="40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B44ABEA-8665-43DD-A694-30F5699FC051}"/>
</file>

<file path=customXml/itemProps2.xml><?xml version="1.0" encoding="utf-8"?>
<ds:datastoreItem xmlns:ds="http://schemas.openxmlformats.org/officeDocument/2006/customXml" ds:itemID="{F7A2CC7A-2CC5-4172-9A1E-4574F5814C12}"/>
</file>

<file path=customXml/itemProps3.xml><?xml version="1.0" encoding="utf-8"?>
<ds:datastoreItem xmlns:ds="http://schemas.openxmlformats.org/officeDocument/2006/customXml" ds:itemID="{62BCBCEF-F75D-47E0-92DE-36D781C20465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8</cp:revision>
  <dcterms:created xsi:type="dcterms:W3CDTF">2025-10-29T13:11:49Z</dcterms:created>
  <dcterms:modified xsi:type="dcterms:W3CDTF">2025-10-29T13:58:50Z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