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370" y="24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3C4502-E7F0-8017-ADEE-69A461F5A3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A520F81-5106-8784-B4D4-3D6D3DA05C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B24AC6C-1C36-1E6A-6FEE-E83D26A96F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BD013-B414-481B-8939-EBD74FE249A6}" type="datetimeFigureOut">
              <a:rPr lang="ru-RU" smtClean="0"/>
              <a:t>29.10.2025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06A0868-F59F-6FC0-3E48-1D323E42CD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A05A067-E95A-1A81-C4B1-8FE5EDE4C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A013C-5DAB-45A7-B152-46A081F96E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52923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ACD5BA-3F80-CC37-8EFD-E7D1BB3C27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2B5FBB5-0F6B-F134-1815-9076DAB11C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AA97E4A-B5D2-FF6A-4C0E-25E166C8B5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BD013-B414-481B-8939-EBD74FE249A6}" type="datetimeFigureOut">
              <a:rPr lang="ru-RU" smtClean="0"/>
              <a:t>29.10.2025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128FFDF-223E-6499-5D3E-87BF557231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9A2210F-3DDE-868F-E24F-A0B2E99A45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A013C-5DAB-45A7-B152-46A081F96E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17961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636D7D0-34CA-0103-5BC0-CCE1E87811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7896F4E-36F4-9B1C-1EBD-02B61CCDC6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3BFF130-266A-9CE7-F027-2DE04B30B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BD013-B414-481B-8939-EBD74FE249A6}" type="datetimeFigureOut">
              <a:rPr lang="ru-RU" smtClean="0"/>
              <a:t>29.10.2025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6D8F91C-552F-EAF3-F320-B647F70A6E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29F679B-98B3-FACC-64D0-131C8F2CF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A013C-5DAB-45A7-B152-46A081F96E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63186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E6F55F-DFF6-F9C9-3B02-2D4206756B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51758F7-93D4-329F-F535-CB44433CFC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5706418-6A2C-01BF-CF91-FDC65C32AC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BD013-B414-481B-8939-EBD74FE249A6}" type="datetimeFigureOut">
              <a:rPr lang="ru-RU" smtClean="0"/>
              <a:t>29.10.2025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99CA1A1-2553-9443-9E93-1BC9A4EDC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AA8B7C5-C7F1-5E6C-BCEB-2555B4B59E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A013C-5DAB-45A7-B152-46A081F96E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01039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80E0A4-B96C-80D3-9217-422538423F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612EF12-71DD-C954-8594-6F8842A8A8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5CA10D4-6C30-CBAD-407D-3E76E6A5A2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BD013-B414-481B-8939-EBD74FE249A6}" type="datetimeFigureOut">
              <a:rPr lang="ru-RU" smtClean="0"/>
              <a:t>29.10.2025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1E9FE7C-4069-091C-763E-30B83980D8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22A6425-43C2-E12D-4372-7E5EB714F6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A013C-5DAB-45A7-B152-46A081F96E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65391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4286CC-00B0-FF97-98AB-1AFE616A0E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0BFAC94-09B9-1E77-B461-1A6CA89B92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1D62683-54D5-4C46-C361-386C9770EB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A4A7DED-BD70-66E0-0C7B-35C5AF2D35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BD013-B414-481B-8939-EBD74FE249A6}" type="datetimeFigureOut">
              <a:rPr lang="ru-RU" smtClean="0"/>
              <a:t>29.10.2025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249EE4E-A046-2891-FA70-B0691EB177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F0D8194-6743-7B24-4029-1AB021A91B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A013C-5DAB-45A7-B152-46A081F96E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87503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36E873-A4D7-D281-705D-D2783187DD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51B1CBD-1FCA-2B48-A75F-658E88D5A8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BE417EE-126D-56E5-707C-54D23CF0C4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7BE1C93-A5D4-342C-FFD8-BEA332E8AB1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5F698F8-E168-5B20-DE58-E59571D240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A815BEE-CCF2-6867-958E-8F628A38D8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BD013-B414-481B-8939-EBD74FE249A6}" type="datetimeFigureOut">
              <a:rPr lang="ru-RU" smtClean="0"/>
              <a:t>29.10.2025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7F5F2A3-C74B-0C47-CE70-0EDBEFB93F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CC2E45A-C464-B97B-3AB6-DA0BA635ED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A013C-5DAB-45A7-B152-46A081F96E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38795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E99ECA-D635-27A6-69B9-231DC03242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39B934E-746E-AEBD-266D-B2DA370B21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BD013-B414-481B-8939-EBD74FE249A6}" type="datetimeFigureOut">
              <a:rPr lang="ru-RU" smtClean="0"/>
              <a:t>29.10.2025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F388C65-9C17-F2B5-89ED-26822AC6A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926DF7E-CE70-4245-0746-6291FEBCF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A013C-5DAB-45A7-B152-46A081F96E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54172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FC481E1-A803-7A9F-C986-987881068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BD013-B414-481B-8939-EBD74FE249A6}" type="datetimeFigureOut">
              <a:rPr lang="ru-RU" smtClean="0"/>
              <a:t>29.10.2025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7CF6C41-01B1-F632-991C-4EA0CCE3A1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A0DB242-0C01-FAE0-5E5B-747BD4934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A013C-5DAB-45A7-B152-46A081F96E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85766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6531CF-5A65-3199-F172-0F8A22A4B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D91D7C-B6C6-5859-5C81-6FED3EF2C5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ECC205C-6A77-B1D3-ABF7-54EDA58F2D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EC4657E-C9ED-DDBF-452E-E3EA4A3860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BD013-B414-481B-8939-EBD74FE249A6}" type="datetimeFigureOut">
              <a:rPr lang="ru-RU" smtClean="0"/>
              <a:t>29.10.2025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454FA8F-BFFD-F3E8-591B-56321460F1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8D07279-34F0-6A5B-46D2-05333AC5CC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A013C-5DAB-45A7-B152-46A081F96E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72033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589B67-A16D-F8B4-72C1-ABF29431FC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88EA84C-930D-73D6-6391-364B39A333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E1C8CFB-8B1D-8B8F-4D00-AB61E50D5F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2F85102-A399-32B7-FC31-57438BEBC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BD013-B414-481B-8939-EBD74FE249A6}" type="datetimeFigureOut">
              <a:rPr lang="ru-RU" smtClean="0"/>
              <a:t>29.10.2025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9436318-08B0-446D-ADD3-818356D10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A6D1D7F-2640-9E47-02E9-EB20B38C94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A013C-5DAB-45A7-B152-46A081F96E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84925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A7878E-F24F-A6D6-F897-505925CAF5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3D4A067-5F55-8253-F91B-D6F0B4E4F5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C17168-A14C-6B4E-1A8E-019DFD25A7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4BD013-B414-481B-8939-EBD74FE249A6}" type="datetimeFigureOut">
              <a:rPr lang="ru-RU" smtClean="0"/>
              <a:t>29.10.2025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67FB1EE-5062-9ED9-778E-671FEB1DFF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55EA2C3-C1F5-B7E0-7BD2-5B7EFF124C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7A013C-5DAB-45A7-B152-46A081F96E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7135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16324F4-3D4E-6CBD-C4F2-F5DA2EB680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96685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383895D-24B5-CE05-1E45-C4FC882A43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0333" y="2923412"/>
            <a:ext cx="4021667" cy="402166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2668C09-97AA-60C6-5526-83AFBE9EC6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743" y="-864165"/>
            <a:ext cx="8500533" cy="8500533"/>
          </a:xfrm>
          <a:prstGeom prst="rect">
            <a:avLst/>
          </a:prstGeom>
        </p:spPr>
      </p:pic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6868C088-281F-6CED-589C-EAD158912D88}"/>
              </a:ext>
            </a:extLst>
          </p:cNvPr>
          <p:cNvSpPr/>
          <p:nvPr/>
        </p:nvSpPr>
        <p:spPr>
          <a:xfrm>
            <a:off x="8271934" y="1583267"/>
            <a:ext cx="1549400" cy="1361922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996946B-5FCA-6C4D-E7BB-A7CA39C55D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29359" y="1579567"/>
            <a:ext cx="1554615" cy="136562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B84DB2C-3703-D3CC-4B0B-49CF2B03455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8932" y="1614677"/>
            <a:ext cx="1295403" cy="129540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50798FB2-5117-0285-772E-0832636706E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9359" y="1485070"/>
            <a:ext cx="1554616" cy="1554616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7A2015C4-8C34-1AEF-B954-3625F86E917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79" t="9692" r="15278" b="13671"/>
          <a:stretch>
            <a:fillRect/>
          </a:stretch>
        </p:blipFill>
        <p:spPr>
          <a:xfrm>
            <a:off x="5372663" y="4093125"/>
            <a:ext cx="817038" cy="864357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2C52AE12-0537-1306-71F8-800C9D246290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15426" t="9286" r="13277" b="7306"/>
          <a:stretch>
            <a:fillRect/>
          </a:stretch>
        </p:blipFill>
        <p:spPr>
          <a:xfrm>
            <a:off x="1991843" y="2641584"/>
            <a:ext cx="964946" cy="1133954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1A3BA95C-8BCE-4EA3-07AA-8E2DC6ADA8A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39792" y="689528"/>
            <a:ext cx="1353429" cy="1359526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899092E7-D2B0-988C-156A-23B325F7FB1A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14338" t="17040" r="16799" b="9498"/>
          <a:stretch>
            <a:fillRect/>
          </a:stretch>
        </p:blipFill>
        <p:spPr>
          <a:xfrm>
            <a:off x="992851" y="4675498"/>
            <a:ext cx="932015" cy="998728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A4FF0402-E069-A90F-B072-7A207FB5F5B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2003" y="3386102"/>
            <a:ext cx="924368" cy="964708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1C7EAB65-6F41-46D5-490C-FAB6503C7E1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95882" y="3477213"/>
            <a:ext cx="1085182" cy="1133954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E99D7F32-EDFC-EB42-BCC8-4AA3AAF30E9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32081" y="1630844"/>
            <a:ext cx="932015" cy="973903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536B8C6F-A713-B0B6-AD38-61D9C8745F0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33873" y="802314"/>
            <a:ext cx="1085182" cy="1133954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8F5D448B-1459-8BF1-C6C0-7FC2DA388F0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8" r="6658"/>
          <a:stretch/>
        </p:blipFill>
        <p:spPr>
          <a:xfrm>
            <a:off x="1991235" y="3998237"/>
            <a:ext cx="865745" cy="998729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ECB448A3-D5B5-D9FC-1A68-7FC84294A3D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59969" y="1817331"/>
            <a:ext cx="1127858" cy="1127858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90C51AAD-2CDE-8E11-D88C-9D8D363D3B0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52802" y="2051343"/>
            <a:ext cx="1127858" cy="1127858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77DB251B-FBAC-43DD-78FC-3A0A4500F9F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95580" y="4546368"/>
            <a:ext cx="1127858" cy="1127858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8BDD0B2E-46A4-D2E8-EEE4-8BFB3571AAE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5697" y="1536013"/>
            <a:ext cx="1452730" cy="1452730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B42CA239-1839-F401-9775-218A42BA30E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7917" y="1630844"/>
            <a:ext cx="1279236" cy="1279236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F8387C88-7157-D850-A326-C9748032730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86230" y="1598025"/>
            <a:ext cx="1417355" cy="1417355"/>
          </a:xfrm>
          <a:prstGeom prst="rect">
            <a:avLst/>
          </a:prstGeom>
        </p:spPr>
      </p:pic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7D552C01-5DB9-BCFF-317C-FB32F83DBAE5}"/>
              </a:ext>
            </a:extLst>
          </p:cNvPr>
          <p:cNvGrpSpPr/>
          <p:nvPr/>
        </p:nvGrpSpPr>
        <p:grpSpPr>
          <a:xfrm>
            <a:off x="10229358" y="1459482"/>
            <a:ext cx="1554616" cy="1580204"/>
            <a:chOff x="2667000" y="0"/>
            <a:chExt cx="6858000" cy="6858000"/>
          </a:xfrm>
        </p:grpSpPr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C5D4EC2B-9BAF-7B5D-D1E6-8F3073B797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7000" y="0"/>
              <a:ext cx="6858000" cy="6858000"/>
            </a:xfrm>
            <a:prstGeom prst="rect">
              <a:avLst/>
            </a:prstGeom>
          </p:spPr>
        </p:pic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AC6D36C8-7442-255A-384B-FB5C93BC079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54433" y="2270461"/>
              <a:ext cx="2451139" cy="2451139"/>
            </a:xfrm>
            <a:prstGeom prst="rect">
              <a:avLst/>
            </a:prstGeom>
          </p:spPr>
        </p:pic>
      </p:grpSp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9D71DA10-B601-DC93-374E-AF9F6C1E3C1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24391" y="1601345"/>
            <a:ext cx="1354667" cy="1354667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0CECF9CD-EC4B-5D40-B7D7-E7B8F379880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4237" y="1590070"/>
            <a:ext cx="1407095" cy="1407095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813F448C-7674-9418-23C7-9E6A806AAFC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4488" y="1590522"/>
            <a:ext cx="1354667" cy="1354667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A3D29322-E9EC-A394-39DF-C0FA702BC27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85" r="9707"/>
          <a:stretch>
            <a:fillRect/>
          </a:stretch>
        </p:blipFill>
        <p:spPr>
          <a:xfrm>
            <a:off x="6300818" y="4497602"/>
            <a:ext cx="817039" cy="1127857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7ABF8C51-1055-99D7-A9B3-861DDA09398E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 l="19055" r="13979"/>
          <a:stretch>
            <a:fillRect/>
          </a:stretch>
        </p:blipFill>
        <p:spPr>
          <a:xfrm>
            <a:off x="1052773" y="3300024"/>
            <a:ext cx="751198" cy="1127858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4CAB2E68-E514-9FD5-8E50-1F603DF56059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 l="15595" r="9316"/>
          <a:stretch>
            <a:fillRect/>
          </a:stretch>
        </p:blipFill>
        <p:spPr>
          <a:xfrm>
            <a:off x="2127572" y="848470"/>
            <a:ext cx="842324" cy="1127858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C760BC29-604A-1826-6C79-4FC913933201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219966" y="3211609"/>
            <a:ext cx="1121761" cy="1127858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0016D2F8-065E-CC64-AEDF-58CB2A5D3D7C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15"/>
          <a:stretch>
            <a:fillRect/>
          </a:stretch>
        </p:blipFill>
        <p:spPr>
          <a:xfrm>
            <a:off x="4289039" y="2224671"/>
            <a:ext cx="778851" cy="864357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B1D8D438-58A9-A6D3-194C-82259ADDAFB5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4760" y="1475678"/>
            <a:ext cx="1497986" cy="1497986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0388FCAE-CC1D-3787-88AE-3F0286C4D040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44" y="6160337"/>
            <a:ext cx="932015" cy="806519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FD0DDA2-E55C-D23A-E9BF-91EC185AB739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3019674" y="4742008"/>
            <a:ext cx="780356" cy="865707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F007DA4-944E-6689-CB8E-96C1C7F9D3A4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3195864" y="748970"/>
            <a:ext cx="780356" cy="86570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5FA3880-1BA6-6CAB-5E07-94001E33F72D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6471953" y="2342854"/>
            <a:ext cx="780356" cy="865707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D46E1E4E-0F5A-E0C2-8273-4EA09397BC07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948" y="248963"/>
            <a:ext cx="5760567" cy="5760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648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7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" fill="hold">
                      <p:stCondLst>
                        <p:cond delay="0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85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6" fill="hold">
                      <p:stCondLst>
                        <p:cond delay="0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19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7" fill="hold">
                      <p:stCondLst>
                        <p:cond delay="0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0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3" fill="hold">
                      <p:stCondLst>
                        <p:cond delay="0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0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9" fill="hold">
                      <p:stCondLst>
                        <p:cond delay="0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bca26f3889678eeaa0bb719fead5ae4f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29a91b777a59bc7ef03411fc66b8828d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DB74CE48-3D17-429E-9625-4BB67EDBC91B}"/>
</file>

<file path=customXml/itemProps2.xml><?xml version="1.0" encoding="utf-8"?>
<ds:datastoreItem xmlns:ds="http://schemas.openxmlformats.org/officeDocument/2006/customXml" ds:itemID="{68270D06-CC38-4311-862A-172088B68A8E}"/>
</file>

<file path=customXml/itemProps3.xml><?xml version="1.0" encoding="utf-8"?>
<ds:datastoreItem xmlns:ds="http://schemas.openxmlformats.org/officeDocument/2006/customXml" ds:itemID="{C8C24687-5D24-435D-AF09-8858D31AA4DC}"/>
</file>

<file path=docProps/app.xml><?xml version="1.0" encoding="utf-8"?>
<Properties xmlns="http://schemas.openxmlformats.org/officeDocument/2006/extended-properties" xmlns:vt="http://schemas.openxmlformats.org/officeDocument/2006/docPropsVTypes">
  <TotalTime>67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2</cp:revision>
  <dcterms:created xsi:type="dcterms:W3CDTF">2025-10-28T19:52:40Z</dcterms:created>
  <dcterms:modified xsi:type="dcterms:W3CDTF">2025-10-29T11:30:11Z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