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01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79C4C-D380-4549-91E0-8BA7D2210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AA692CC-7D02-49CB-9991-6B1054962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21AC65-BFB3-4402-A5CC-6A4F755C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C1D9B-A86F-4688-B943-124EC04D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13EB12-300F-4B2F-A0B9-36278A55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6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E5673-3074-4177-B8F7-EE8AC14A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4F58A82-B0AE-4623-9D29-172AFA08B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E97505-4473-491D-AED4-2928AD88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991C58-4CD1-4F6D-B22B-768A4753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9D3C95-5C05-4913-96B4-1503133C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58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EF9EE5-1AB7-43CB-9337-57F246A8C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3B1514E-D779-4891-BA39-47BDD6EA4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6CC423-397E-4358-8D6E-62D53888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58BEB7-D25E-4184-B181-45F18CB8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0DEEE24-038D-412C-A2CC-284780AA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271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8C9DB-968B-4B16-AC4F-456188F8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8D6E15-3F6F-460C-A90D-F01CD9DB6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9BB438-1D4E-4B06-9596-33CAAC7D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7816B3-D365-4181-85D7-9FE2E8C0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724076-8FD7-4C9F-8D28-8DC604EC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702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70ECB-D365-4100-A5C4-836F2866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74A827-CF59-4068-A24A-EAC08DE9D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A8A7E4-D205-438E-851B-E642D59B7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766B39-C8A8-411E-885F-C4F460D1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362DCA-E82F-47DD-97F4-FE20FE20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500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0BBB2-10E9-4131-8210-4701BF14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27A802-F69A-4864-8E17-8C726DC4F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F318288-81AA-4942-8990-27F7C6682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2DFE358-6BFE-48C9-BCDE-D5C94508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2BAA9CF-CC21-4E8F-85A5-1FF2EB1C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BD4FF3-561B-4D3E-8D36-9870ABDD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97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73FC8-F78E-43A4-B90D-A71AF1AD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741FA5-9D4C-4F4B-83C0-6295B3656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28D4D7-DA36-4CA7-BE2A-05263DBFB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4A00A13-BC89-4753-A8B9-5C2ED8799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838C082-9E53-4C99-B91D-6A758D093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128FE92-807B-4DBB-8531-12F072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67C786B-B9DB-4B63-B942-6831B3FEA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583282-8755-4959-981E-AD21B158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518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105A8-E3E4-4254-8336-02A1B153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557072-4807-4984-B681-5DE0C0D4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B64F1A7-C022-4A6B-BEEA-EBC31B6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008A9BA-4E3E-412C-8954-4107EDDE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973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E66EB0-6C68-47CC-A66E-810FA51B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D643BAE-B9EE-434B-97A6-67EB7F9E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321756B-0CE4-4AAC-8C2B-05169DDC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244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CD2A5-EC27-4405-A25F-1E268F361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91F621-B360-4FFC-BC27-C879ABD04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BD981F9-C3B1-4418-AA90-DE28DFF40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7AE006-F327-45AC-8AEF-DCD8C52F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9277CA1-04E8-4CE7-95F0-0E78192DB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6BE7CE2-ACFC-4249-8ABF-C665C4D8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405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47C39-8BD6-408E-846D-106838FD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1AAC2D-EB57-4294-9643-242F1DF05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D0E5BB-5053-440F-A2DF-1240FADBA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FB8B3E-9D95-43A6-BFC2-D268BFEF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81A1EB1-303A-49DA-9425-DDEAFE44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D70262A-832E-417F-B22C-69039DF9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392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FF1FED7-09A1-4C38-B174-A60E5FB4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765E1E7-4A29-496E-AE29-0D7BF46C8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3EF664-C594-4F40-B776-3E4FD3043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6EECA5-3614-415B-AC34-A2971DB23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0D03BF-BAE6-46FA-9D90-B190B01B4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584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26" Type="http://schemas.openxmlformats.org/officeDocument/2006/relationships/image" Target="../media/image8.png"/><Relationship Id="rId3" Type="http://schemas.microsoft.com/office/2007/relationships/media" Target="../media/media2.mp3"/><Relationship Id="rId21" Type="http://schemas.microsoft.com/office/2007/relationships/hdphoto" Target="../media/hdphoto4.wdp"/><Relationship Id="rId7" Type="http://schemas.microsoft.com/office/2007/relationships/media" Target="../media/media5.mp3"/><Relationship Id="rId12" Type="http://schemas.openxmlformats.org/officeDocument/2006/relationships/slideLayout" Target="../slideLayouts/slideLayout7.xml"/><Relationship Id="rId17" Type="http://schemas.microsoft.com/office/2007/relationships/hdphoto" Target="../media/hdphoto2.wdp"/><Relationship Id="rId25" Type="http://schemas.microsoft.com/office/2007/relationships/hdphoto" Target="../media/hdphoto6.wdp"/><Relationship Id="rId33" Type="http://schemas.microsoft.com/office/2007/relationships/hdphoto" Target="../media/hdphoto9.wdp"/><Relationship Id="rId2" Type="http://schemas.microsoft.com/office/2007/relationships/media" Target="../media/media1.mp3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29" Type="http://schemas.openxmlformats.org/officeDocument/2006/relationships/image" Target="../media/image10.png"/><Relationship Id="rId1" Type="http://schemas.openxmlformats.org/officeDocument/2006/relationships/audio" Target="NULL" TargetMode="External"/><Relationship Id="rId6" Type="http://schemas.microsoft.com/office/2007/relationships/media" Target="../media/media4.mp3"/><Relationship Id="rId11" Type="http://schemas.openxmlformats.org/officeDocument/2006/relationships/audio" Target="../media/media8.mp3"/><Relationship Id="rId24" Type="http://schemas.openxmlformats.org/officeDocument/2006/relationships/image" Target="../media/image7.png"/><Relationship Id="rId32" Type="http://schemas.openxmlformats.org/officeDocument/2006/relationships/image" Target="../media/image12.png"/><Relationship Id="rId5" Type="http://schemas.microsoft.com/office/2007/relationships/media" Target="../media/media3.mp3"/><Relationship Id="rId15" Type="http://schemas.microsoft.com/office/2007/relationships/hdphoto" Target="../media/hdphoto1.wdp"/><Relationship Id="rId23" Type="http://schemas.microsoft.com/office/2007/relationships/hdphoto" Target="../media/hdphoto5.wdp"/><Relationship Id="rId28" Type="http://schemas.microsoft.com/office/2007/relationships/hdphoto" Target="../media/hdphoto7.wdp"/><Relationship Id="rId10" Type="http://schemas.microsoft.com/office/2007/relationships/media" Target="../media/media8.mp3"/><Relationship Id="rId19" Type="http://schemas.microsoft.com/office/2007/relationships/hdphoto" Target="../media/hdphoto3.wdp"/><Relationship Id="rId31" Type="http://schemas.microsoft.com/office/2007/relationships/hdphoto" Target="../media/hdphoto8.wdp"/><Relationship Id="rId4" Type="http://schemas.openxmlformats.org/officeDocument/2006/relationships/audio" Target="../media/media2.mp3"/><Relationship Id="rId9" Type="http://schemas.microsoft.com/office/2007/relationships/media" Target="../media/media7.mp3"/><Relationship Id="rId14" Type="http://schemas.openxmlformats.org/officeDocument/2006/relationships/image" Target="../media/image2.png"/><Relationship Id="rId22" Type="http://schemas.openxmlformats.org/officeDocument/2006/relationships/image" Target="../media/image6.png"/><Relationship Id="rId27" Type="http://schemas.openxmlformats.org/officeDocument/2006/relationships/image" Target="../media/image9.png"/><Relationship Id="rId30" Type="http://schemas.openxmlformats.org/officeDocument/2006/relationships/image" Target="../media/image11.png"/><Relationship Id="rId8" Type="http://schemas.microsoft.com/office/2007/relationships/media" Target="../media/media6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D3D8F1-17B5-4A0C-B8CB-D1CC9642F7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2"/>
            <a:ext cx="12192000" cy="68634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3EDD47-BD14-4D21-8A71-1101757212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3037" y="2363041"/>
            <a:ext cx="3322864" cy="33228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0A261C-BE24-41CC-BF16-9AD87506C71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6816" y1="44043" x2="53516" y2="66797"/>
                        <a14:backgroundMark x1="47852" y1="32031" x2="49121" y2="31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3" t="6789" r="9748" b="8497"/>
          <a:stretch/>
        </p:blipFill>
        <p:spPr>
          <a:xfrm flipH="1">
            <a:off x="490451" y="3318130"/>
            <a:ext cx="1050206" cy="108761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B398CF-8C19-4D2C-B87B-F999021C0FF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13365" r="12306" b="10552"/>
          <a:stretch/>
        </p:blipFill>
        <p:spPr>
          <a:xfrm>
            <a:off x="5321480" y="5014029"/>
            <a:ext cx="985702" cy="10096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BD571F-E381-4D09-B4AD-7D0528666BA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76465" y1="40430" x2="78809" y2="41699"/>
                        <a14:backgroundMark x1="62500" y1="23242" x2="66211" y2="28516"/>
                        <a14:backgroundMark x1="68262" y1="31055" x2="74902" y2="31738"/>
                        <a14:backgroundMark x1="79980" y1="34766" x2="83398" y2="34277"/>
                        <a14:backgroundMark x1="74609" y1="30859" x2="76172" y2="31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1" t="12503" r="2629" b="18354"/>
          <a:stretch/>
        </p:blipFill>
        <p:spPr>
          <a:xfrm rot="20994831">
            <a:off x="20378" y="5545745"/>
            <a:ext cx="1641215" cy="12362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FCD682-C3DC-4F5E-B57F-9B1A294DD124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6" t="22690" r="12723" b="22107"/>
          <a:stretch/>
        </p:blipFill>
        <p:spPr>
          <a:xfrm>
            <a:off x="6501101" y="4767257"/>
            <a:ext cx="1212972" cy="906087"/>
          </a:xfrm>
          <a:prstGeom prst="rect">
            <a:avLst/>
          </a:prstGeom>
        </p:spPr>
      </p:pic>
      <p:sp>
        <p:nvSpPr>
          <p:cNvPr id="12" name="Серце 11">
            <a:extLst>
              <a:ext uri="{FF2B5EF4-FFF2-40B4-BE49-F238E27FC236}">
                <a16:creationId xmlns:a16="http://schemas.microsoft.com/office/drawing/2014/main" id="{BA71A453-9ADE-413D-979F-3FE1D48707E5}"/>
              </a:ext>
            </a:extLst>
          </p:cNvPr>
          <p:cNvSpPr/>
          <p:nvPr/>
        </p:nvSpPr>
        <p:spPr>
          <a:xfrm>
            <a:off x="7455157" y="3611223"/>
            <a:ext cx="705843" cy="602673"/>
          </a:xfrm>
          <a:prstGeom prst="hear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4881D7-0C04-4008-9E45-34D0163B458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19824" y1="64844" x2="25977" y2="6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8" t="11203" r="4383" b="19592"/>
          <a:stretch/>
        </p:blipFill>
        <p:spPr>
          <a:xfrm flipH="1">
            <a:off x="2377439" y="4887885"/>
            <a:ext cx="1529541" cy="120534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4" name="80b1b2b7035cf66">
            <a:hlinkClick r:id="" action="ppaction://media"/>
            <a:extLst>
              <a:ext uri="{FF2B5EF4-FFF2-40B4-BE49-F238E27FC236}">
                <a16:creationId xmlns:a16="http://schemas.microsoft.com/office/drawing/2014/main" id="{41000AA5-E6B4-4D09-B1D5-39BE2BB8341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377.5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16660" y="1493948"/>
            <a:ext cx="393895" cy="393895"/>
          </a:xfrm>
          <a:prstGeom prst="rect">
            <a:avLst/>
          </a:prstGeom>
        </p:spPr>
      </p:pic>
      <p:pic>
        <p:nvPicPr>
          <p:cNvPr id="15" name="book-turning-pages-1_zy2oiged">
            <a:hlinkClick r:id="" action="ppaction://media"/>
            <a:extLst>
              <a:ext uri="{FF2B5EF4-FFF2-40B4-BE49-F238E27FC236}">
                <a16:creationId xmlns:a16="http://schemas.microsoft.com/office/drawing/2014/main" id="{9AD2116B-1A8D-46EF-8ED6-A3488861E6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16660" y="1968178"/>
            <a:ext cx="393896" cy="393896"/>
          </a:xfrm>
          <a:prstGeom prst="rect">
            <a:avLst/>
          </a:prstGeom>
        </p:spPr>
      </p:pic>
      <p:pic>
        <p:nvPicPr>
          <p:cNvPr id="16" name="laughter-of-a-one-year-old">
            <a:hlinkClick r:id="" action="ppaction://media"/>
            <a:extLst>
              <a:ext uri="{FF2B5EF4-FFF2-40B4-BE49-F238E27FC236}">
                <a16:creationId xmlns:a16="http://schemas.microsoft.com/office/drawing/2014/main" id="{E451C8A0-E5DE-4416-8190-7474A9058F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2266.3333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16660" y="2442410"/>
            <a:ext cx="440628" cy="440628"/>
          </a:xfrm>
          <a:prstGeom prst="rect">
            <a:avLst/>
          </a:prstGeom>
        </p:spPr>
      </p:pic>
      <p:pic>
        <p:nvPicPr>
          <p:cNvPr id="17" name="sports-car-rev-engine_zygsjmv_">
            <a:hlinkClick r:id="" action="ppaction://media"/>
            <a:extLst>
              <a:ext uri="{FF2B5EF4-FFF2-40B4-BE49-F238E27FC236}">
                <a16:creationId xmlns:a16="http://schemas.microsoft.com/office/drawing/2014/main" id="{28763B2A-2243-4A6A-8DEF-0DFD1C2B0D6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21755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40027" y="2987275"/>
            <a:ext cx="440628" cy="440628"/>
          </a:xfrm>
          <a:prstGeom prst="rect">
            <a:avLst/>
          </a:prstGeom>
        </p:spPr>
      </p:pic>
      <p:pic>
        <p:nvPicPr>
          <p:cNvPr id="18" name="bouncing-ball">
            <a:hlinkClick r:id="" action="ppaction://media"/>
            <a:extLst>
              <a:ext uri="{FF2B5EF4-FFF2-40B4-BE49-F238E27FC236}">
                <a16:creationId xmlns:a16="http://schemas.microsoft.com/office/drawing/2014/main" id="{5020B540-BAF2-47E7-8801-AB93900177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end="4968.3125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49143" y="3532140"/>
            <a:ext cx="431512" cy="431512"/>
          </a:xfrm>
          <a:prstGeom prst="rect">
            <a:avLst/>
          </a:prstGeom>
        </p:spPr>
      </p:pic>
      <p:pic>
        <p:nvPicPr>
          <p:cNvPr id="19" name="purring-cat">
            <a:hlinkClick r:id="" action="ppaction://media"/>
            <a:extLst>
              <a:ext uri="{FF2B5EF4-FFF2-40B4-BE49-F238E27FC236}">
                <a16:creationId xmlns:a16="http://schemas.microsoft.com/office/drawing/2014/main" id="{CAA5E887-BB73-410B-877B-AD0890943D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end="8106.375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39723" y="4073918"/>
            <a:ext cx="440932" cy="440932"/>
          </a:xfrm>
          <a:prstGeom prst="rect">
            <a:avLst/>
          </a:prstGeom>
        </p:spPr>
      </p:pic>
      <p:pic>
        <p:nvPicPr>
          <p:cNvPr id="20" name="99195f92dc131f2">
            <a:hlinkClick r:id="" action="ppaction://media"/>
            <a:extLst>
              <a:ext uri="{FF2B5EF4-FFF2-40B4-BE49-F238E27FC236}">
                <a16:creationId xmlns:a16="http://schemas.microsoft.com/office/drawing/2014/main" id="{4AE447FA-B02A-4DFE-A28F-178F5CA65C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end="60516.875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39723" y="4573097"/>
            <a:ext cx="440932" cy="440932"/>
          </a:xfrm>
          <a:prstGeom prst="rect">
            <a:avLst/>
          </a:prstGeom>
        </p:spPr>
      </p:pic>
      <p:pic>
        <p:nvPicPr>
          <p:cNvPr id="21" name="66f41248db1b739">
            <a:hlinkClick r:id="" action="ppaction://media"/>
            <a:extLst>
              <a:ext uri="{FF2B5EF4-FFF2-40B4-BE49-F238E27FC236}">
                <a16:creationId xmlns:a16="http://schemas.microsoft.com/office/drawing/2014/main" id="{731038D4-6F69-4624-B031-7E52A98BF7E4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03376" y="5091961"/>
            <a:ext cx="467196" cy="4671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E89C00-4E41-4CFC-B95F-ED928E2EF1E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backgroundMark x1="48438" y1="66992" x2="51953" y2="64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667">
            <a:off x="7396497" y="3499045"/>
            <a:ext cx="647244" cy="6472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5281DFB-2BFB-4EE2-9144-3474FDFAD26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20" y="3866210"/>
            <a:ext cx="2043349" cy="204334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719696C-704D-4382-AB05-BE9D5D835DC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9961" b="93652" l="9961" r="89941">
                        <a14:foregroundMark x1="46973" y1="91113" x2="48926" y2="9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3" t="17841" r="16510" b="1312"/>
          <a:stretch/>
        </p:blipFill>
        <p:spPr>
          <a:xfrm>
            <a:off x="3780063" y="2987275"/>
            <a:ext cx="1184630" cy="152757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89F777-8810-40FE-9AEB-584EF418A1FE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>
                        <a14:foregroundMark x1="30566" y1="32422" x2="27148" y2="38574"/>
                        <a14:backgroundMark x1="64844" y1="71484" x2="64258" y2="71289"/>
                        <a14:backgroundMark x1="65137" y1="63086" x2="65137" y2="63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18914" r="12377" b="17091"/>
          <a:stretch/>
        </p:blipFill>
        <p:spPr>
          <a:xfrm>
            <a:off x="7755924" y="4951733"/>
            <a:ext cx="1665906" cy="1468343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01940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8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5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1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5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16576 0.099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6.25E-7 -0.23241 " pathEditMode="relative" rAng="0" ptsTypes="AA">
                                      <p:cBhvr>
                                        <p:cTn id="5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23241 L 6.25E-7 -3.7037E-7 " pathEditMode="relative" rAng="0" ptsTypes="AA">
                                      <p:cBhvr>
                                        <p:cTn id="5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C 0.00248 -0.00648 0.00703 -0.01574 0.01237 -0.01574 C 0.02031 -0.01574 0.02682 -0.00625 0.02682 0.00625 C 0.02682 0.01019 0.02604 0.01389 0.02474 0.01713 C 0.025 0.01713 -1.25E-6 0.06597 -1.25E-6 0.06667 C -1.25E-6 0.06597 -0.025 0.01713 -0.02474 0.01713 C -0.02604 0.01389 -0.02656 0.01019 -0.02656 0.00625 C -0.02656 -0.00625 -0.02031 -0.01574 -0.01224 -0.01574 C -0.00703 -0.01574 -0.00247 -0.00648 -1.25E-6 -2.22222E-6 Z " pathEditMode="relative" rAng="0" ptsTypes="AAAAAAA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5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61DA720-8958-4DF5-8E6B-0700B75DFF27}"/>
</file>

<file path=customXml/itemProps2.xml><?xml version="1.0" encoding="utf-8"?>
<ds:datastoreItem xmlns:ds="http://schemas.openxmlformats.org/officeDocument/2006/customXml" ds:itemID="{B8EB9125-F6F0-4D72-93F6-F8B0AB76B2BC}"/>
</file>

<file path=customXml/itemProps3.xml><?xml version="1.0" encoding="utf-8"?>
<ds:datastoreItem xmlns:ds="http://schemas.openxmlformats.org/officeDocument/2006/customXml" ds:itemID="{01534FD0-682E-4221-8523-7A17A55F64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Широкий екран</PresentationFormat>
  <Paragraphs>0</Paragraphs>
  <Slides>1</Slides>
  <Notes>0</Notes>
  <HiddenSlides>0</HiddenSlides>
  <MMClips>8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2</cp:revision>
  <dcterms:created xsi:type="dcterms:W3CDTF">2025-10-29T09:44:44Z</dcterms:created>
  <dcterms:modified xsi:type="dcterms:W3CDTF">2025-10-29T11:22:58Z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