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90146-8573-4AFE-8F54-91CB865B0E8D}" v="55" dt="2025-10-29T10:17:0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3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undo custSel addSld modSld">
      <pc:chgData name="Анастасія Сомова" userId="2b3f2ec039135a31" providerId="LiveId" clId="{00DD6A0E-2B95-4E2A-9FD2-E479DD2D9C1C}" dt="2025-10-29T10:17:01.613" v="65"/>
      <pc:docMkLst>
        <pc:docMk/>
      </pc:docMkLst>
      <pc:sldChg chg="addSp modSp new mod modAnim">
        <pc:chgData name="Анастасія Сомова" userId="2b3f2ec039135a31" providerId="LiveId" clId="{00DD6A0E-2B95-4E2A-9FD2-E479DD2D9C1C}" dt="2025-10-29T10:17:01.613" v="65"/>
        <pc:sldMkLst>
          <pc:docMk/>
          <pc:sldMk cId="2879320628" sldId="256"/>
        </pc:sldMkLst>
        <pc:spChg chg="add">
          <ac:chgData name="Анастасія Сомова" userId="2b3f2ec039135a31" providerId="LiveId" clId="{00DD6A0E-2B95-4E2A-9FD2-E479DD2D9C1C}" dt="2025-10-29T10:10:37.043" v="1" actId="22"/>
          <ac:spMkLst>
            <pc:docMk/>
            <pc:sldMk cId="2879320628" sldId="256"/>
            <ac:spMk id="5" creationId="{E53866B2-4F15-07F6-BF51-2EAEB0249BE4}"/>
          </ac:spMkLst>
        </pc:spChg>
        <pc:picChg chg="add mod">
          <ac:chgData name="Анастасія Сомова" userId="2b3f2ec039135a31" providerId="LiveId" clId="{00DD6A0E-2B95-4E2A-9FD2-E479DD2D9C1C}" dt="2025-10-29T10:13:59.588" v="40" actId="1076"/>
          <ac:picMkLst>
            <pc:docMk/>
            <pc:sldMk cId="2879320628" sldId="256"/>
            <ac:picMk id="6" creationId="{7E6136DF-7B5B-7CCA-294F-DE9F99171622}"/>
          </ac:picMkLst>
        </pc:picChg>
        <pc:picChg chg="add mod">
          <ac:chgData name="Анастасія Сомова" userId="2b3f2ec039135a31" providerId="LiveId" clId="{00DD6A0E-2B95-4E2A-9FD2-E479DD2D9C1C}" dt="2025-10-29T10:14:05.519" v="42" actId="1076"/>
          <ac:picMkLst>
            <pc:docMk/>
            <pc:sldMk cId="2879320628" sldId="256"/>
            <ac:picMk id="7" creationId="{18FA573E-D466-07EA-CFCD-88984CB19DE6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8" creationId="{EDA88939-B750-DB80-F0CC-0F556FC48029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9" creationId="{68B883D1-D554-5BF5-A0CC-585FE405F69C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10" creationId="{79A737EF-AF95-40F1-5071-176D79A6DE83}"/>
          </ac:picMkLst>
        </pc:picChg>
        <pc:picChg chg="add mod">
          <ac:chgData name="Анастасія Сомова" userId="2b3f2ec039135a31" providerId="LiveId" clId="{00DD6A0E-2B95-4E2A-9FD2-E479DD2D9C1C}" dt="2025-10-29T10:12:25.154" v="20" actId="1076"/>
          <ac:picMkLst>
            <pc:docMk/>
            <pc:sldMk cId="2879320628" sldId="256"/>
            <ac:picMk id="11" creationId="{A81A0E99-FEBE-470F-D990-8DE2E0D19DB7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12" creationId="{62CC02A5-6EA0-E293-A78C-5ED3D93C3364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13" creationId="{5C5EFB19-0626-FFFA-19FA-DD1A8364FA46}"/>
          </ac:picMkLst>
        </pc:picChg>
        <pc:picChg chg="add mod">
          <ac:chgData name="Анастасія Сомова" userId="2b3f2ec039135a31" providerId="LiveId" clId="{00DD6A0E-2B95-4E2A-9FD2-E479DD2D9C1C}" dt="2025-10-29T10:11:13.768" v="3"/>
          <ac:picMkLst>
            <pc:docMk/>
            <pc:sldMk cId="2879320628" sldId="256"/>
            <ac:picMk id="14" creationId="{7BDB77C8-2ED3-2DAE-DFD1-EEC8C32F4B7A}"/>
          </ac:picMkLst>
        </pc:picChg>
        <pc:picChg chg="add mod">
          <ac:chgData name="Анастасія Сомова" userId="2b3f2ec039135a31" providerId="LiveId" clId="{00DD6A0E-2B95-4E2A-9FD2-E479DD2D9C1C}" dt="2025-10-29T10:14:11.755" v="43" actId="14100"/>
          <ac:picMkLst>
            <pc:docMk/>
            <pc:sldMk cId="2879320628" sldId="256"/>
            <ac:picMk id="15" creationId="{B649A642-8A77-C7E8-F063-06020728C2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539B0-E697-36AF-820E-53EA5B5D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801BE5-C62B-9B79-37D4-63EB2AD8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4AB4D3-64EC-0194-CA47-9AE20A45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80AA3-B0EF-9FFD-4139-F8DFF3E5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1B6BD8-F7AD-B794-C4CA-B29D7B31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F0F1F-2EF6-26E9-9C2E-FDE4AD27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9D19A2-E05D-DAD3-7CD4-72B6ECD5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41F83-6638-11E0-9E44-389C6E61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C75F2-FD84-29EB-345F-35EFF139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4AAF90-F436-EC38-8B53-2F0A7CF5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9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9DDC14-3F26-C6C3-506D-085AF14B2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4A27F9-0860-4154-76B6-8919A0A00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8F81A1-450F-2270-8459-5C6CB487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60FABB-5C79-B884-7C11-E826A38B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EE2670-136E-4C36-3127-A9762B6A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55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ECBE3-54B0-E333-9B22-81CBDE58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03EA13-B67C-63C2-AE7F-65BC8C84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15CB67-2039-3DAF-58AE-1C0C8332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BC47CF-F656-3B0D-E9A4-956E415A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8FDD71-5B7A-3362-B158-6DF54A1E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4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FC2A2-1B21-DF68-3027-F0E7AA91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2DCB04-F075-FBFC-0E58-2A46BCE1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53C2C2-AB69-E5F2-E798-952E86F8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5B5D-079D-1176-A3EF-12B5CF5E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D31474-E1BC-A192-D2AA-F436E95B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4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0E890-2DE9-755E-E83A-817C64AF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93053B-8C67-6C0C-ADC7-F17C9B4C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0E69DA-5423-8FDA-94E6-D02E1FF4B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210160-C67E-DF9A-5830-39990DCD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02A700-E594-4550-C8FE-64A96C02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9B8395-A85A-23C4-3684-8FCA5113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2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58CD-D752-9E30-8106-DCBED86C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6EA4BD-C87D-C477-0C84-7A607DE06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82C158-600F-9A57-44AC-DCAB29FA8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CAD2D66-DC67-5608-01A8-2B6A3E791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CBC71C2-B188-E2CC-39D0-9E13809CB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8A10174-FCAD-E0C6-2316-61B2C1AB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9AC9044-F96E-06CB-C240-AC180906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521B01B-C754-5928-B590-DF1E7C54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0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3026-4C87-1A8D-4E00-68D62071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6F326C6-86A6-D153-79DB-AD4DE02C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00CE67E-3716-C584-62A3-B871A59E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FD36B21-0409-D176-F86C-E1DCA2C1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6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1DF9A1-520B-4934-7035-7E919000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D50B7E-CFC2-6329-D09D-94E48AB6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9BAB537-0C57-528F-7924-843F5264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8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49A7B-5C6F-B920-E99F-BBD3757E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31CB2A-2BBB-49AD-8915-10C11EFA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1E769D-7257-3958-C47B-69747C67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2D3AF-AB8E-2BF8-7B80-48809B2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95C90D-1960-B689-19FA-CE85505A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B68497-B45E-8F34-7144-41EF63F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75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442AA-5313-C6EF-CF52-AEE60F97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93272ED-366E-19B6-1BEA-A7BAC6848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10D683-1450-738A-117E-A24333664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34DF7D-1352-0827-E28A-1FF59E7F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C88712-1D29-264C-6387-E17F1EF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B3F7AF-381C-8433-F82D-F5FED5F8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59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1D6680F-FCC9-7FED-8AF1-E53BC4C0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7CDEAD-9264-E1E1-5B4C-7B43061D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5EDC8A-8C26-9A33-C825-1A4E449B6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A82B2-2E7F-4E7B-8874-9B8106F32C9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23D02-6216-6121-DF13-E62458398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3B8950-5ACB-8B0F-C771-5FAE0530D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3A595-4F1D-437E-895D-AACF0C3A17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2C91F-2156-ACF7-5E3C-7CAE22ABD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09A727-4777-E291-3781-3D759B323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866B2-4F15-07F6-BF51-2EAEB0249BE4}"/>
              </a:ext>
            </a:extLst>
          </p:cNvPr>
          <p:cNvSpPr txBox="1"/>
          <p:nvPr/>
        </p:nvSpPr>
        <p:spPr>
          <a:xfrm>
            <a:off x="3048000" y="241819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и дай им идеи 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брать планшеты </a:t>
            </a:r>
            <a:br>
              <a:rPr lang="ru-RU" dirty="0"/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брать подножки, стараться не привязывать саму игру к фону когда это возможно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136DF-7B5B-7CCA-294F-DE9F9917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5"/>
            <a:ext cx="12192000" cy="68634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FA573E-D466-07EA-CFCD-88984CB1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1" t="6854" r="16459"/>
          <a:stretch>
            <a:fillRect/>
          </a:stretch>
        </p:blipFill>
        <p:spPr>
          <a:xfrm flipH="1">
            <a:off x="6973501" y="2674134"/>
            <a:ext cx="2486164" cy="309510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88939-B750-DB80-F0CC-0F556FC48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590" y1="33691" x2="27344" y2="34863"/>
                        <a14:backgroundMark x1="64941" y1="71094" x2="63770" y2="7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20045" r="5841" b="13433"/>
          <a:stretch>
            <a:fillRect/>
          </a:stretch>
        </p:blipFill>
        <p:spPr>
          <a:xfrm flipH="1">
            <a:off x="-170926" y="4789543"/>
            <a:ext cx="2642940" cy="22843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B883D1-D554-5BF5-A0CC-585FE405F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9824" y1="64844" x2="25977" y2="6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1087" y="4692762"/>
            <a:ext cx="1741715" cy="17417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A737EF-AF95-40F1-5071-176D79A6DE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6816" y1="44043" x2="53516" y2="66797"/>
                        <a14:backgroundMark x1="47852" y1="32031" x2="49121" y2="3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664" y="3207589"/>
            <a:ext cx="1283894" cy="12838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1A0E99-FEBE-470F-D990-8DE2E0D19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17265"/>
          <a:stretch>
            <a:fillRect/>
          </a:stretch>
        </p:blipFill>
        <p:spPr>
          <a:xfrm>
            <a:off x="4936043" y="4789543"/>
            <a:ext cx="1310724" cy="13764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CC02A5-6EA0-E293-A78C-5ED3D93C33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76465" y1="40430" x2="78809" y2="41699"/>
                        <a14:backgroundMark x1="62500" y1="23242" x2="66211" y2="28516"/>
                        <a14:backgroundMark x1="68262" y1="31055" x2="74902" y2="31738"/>
                        <a14:backgroundMark x1="79980" y1="34766" x2="83398" y2="34277"/>
                        <a14:backgroundMark x1="74609" y1="30859" x2="76172" y2="3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30"/>
          <a:stretch>
            <a:fillRect/>
          </a:stretch>
        </p:blipFill>
        <p:spPr>
          <a:xfrm rot="20994831">
            <a:off x="8143139" y="5729555"/>
            <a:ext cx="1788039" cy="14209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5EFB19-0626-FFFA-19FA-DD1A8364FA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3376" b="19513"/>
          <a:stretch>
            <a:fillRect/>
          </a:stretch>
        </p:blipFill>
        <p:spPr>
          <a:xfrm>
            <a:off x="6714624" y="4356691"/>
            <a:ext cx="1310724" cy="14720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DB77C8-2ED3-2DAE-DFD1-EEC8C32F4B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2676" l="9961" r="89941">
                        <a14:foregroundMark x1="44824" y1="90234" x2="48535" y2="92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1" t="8649" r="19704" b="-7399"/>
          <a:stretch>
            <a:fillRect/>
          </a:stretch>
        </p:blipFill>
        <p:spPr>
          <a:xfrm>
            <a:off x="3866285" y="2442410"/>
            <a:ext cx="1232040" cy="2271381"/>
          </a:xfrm>
          <a:prstGeom prst="rect">
            <a:avLst/>
          </a:prstGeom>
          <a:effectLst>
            <a:glow rad="25400">
              <a:schemeClr val="bg1">
                <a:alpha val="98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49A642-8A77-C7E8-F063-06020728C2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48438" y1="66992" x2="51953" y2="6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667">
            <a:off x="7429888" y="2867610"/>
            <a:ext cx="692063" cy="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26015 0.099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1C2C2D-8F2B-4D4F-B95B-DE13CDBD1ECA}"/>
</file>

<file path=customXml/itemProps2.xml><?xml version="1.0" encoding="utf-8"?>
<ds:datastoreItem xmlns:ds="http://schemas.openxmlformats.org/officeDocument/2006/customXml" ds:itemID="{001EF969-17CE-4820-8AEA-301619C81F4C}"/>
</file>

<file path=customXml/itemProps3.xml><?xml version="1.0" encoding="utf-8"?>
<ds:datastoreItem xmlns:ds="http://schemas.openxmlformats.org/officeDocument/2006/customXml" ds:itemID="{05CCB8D2-7EA1-457C-8732-0D810AF03EA8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1</cp:revision>
  <dcterms:created xsi:type="dcterms:W3CDTF">2025-10-29T10:10:24Z</dcterms:created>
  <dcterms:modified xsi:type="dcterms:W3CDTF">2025-10-29T10:17:08Z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